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bea2dec53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80baca472432d"/>
  </p:sldMasterIdLst>
  <p:sldIdLst>
    <p:sldId xmlns:r="http://schemas.openxmlformats.org/officeDocument/2006/relationships" id="256" r:id="R507c70fcbc334488"/>
    <p:sldId xmlns:r="http://schemas.openxmlformats.org/officeDocument/2006/relationships" id="257" r:id="Rf16f124de23d464e"/>
    <p:sldId xmlns:r="http://schemas.openxmlformats.org/officeDocument/2006/relationships" id="258" r:id="R92d232da0dd8469b"/>
    <p:sldId xmlns:r="http://schemas.openxmlformats.org/officeDocument/2006/relationships" id="259" r:id="R7bba01c116804ef9"/>
    <p:sldId xmlns:r="http://schemas.openxmlformats.org/officeDocument/2006/relationships" id="260" r:id="Rf44afa693af9415c"/>
    <p:sldId xmlns:r="http://schemas.openxmlformats.org/officeDocument/2006/relationships" id="261" r:id="R322502bca73c4d77"/>
    <p:sldId xmlns:r="http://schemas.openxmlformats.org/officeDocument/2006/relationships" id="262" r:id="Re2f82aaeb9a2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80baca472432d" /><Relationship Type="http://schemas.openxmlformats.org/officeDocument/2006/relationships/slide" Target="/ppt/slides/slide1.xml" Id="R507c70fcbc334488" /><Relationship Type="http://schemas.openxmlformats.org/officeDocument/2006/relationships/slide" Target="/ppt/slides/slide2.xml" Id="Rf16f124de23d464e" /><Relationship Type="http://schemas.openxmlformats.org/officeDocument/2006/relationships/slide" Target="/ppt/slides/slide3.xml" Id="R92d232da0dd8469b" /><Relationship Type="http://schemas.openxmlformats.org/officeDocument/2006/relationships/slide" Target="/ppt/slides/slide4.xml" Id="R7bba01c116804ef9" /><Relationship Type="http://schemas.openxmlformats.org/officeDocument/2006/relationships/slide" Target="/ppt/slides/slide5.xml" Id="Rf44afa693af9415c" /><Relationship Type="http://schemas.openxmlformats.org/officeDocument/2006/relationships/slide" Target="/ppt/slides/slide6.xml" Id="R322502bca73c4d77" /><Relationship Type="http://schemas.openxmlformats.org/officeDocument/2006/relationships/slide" Target="/ppt/slides/slide7.xml" Id="Re2f82aaeb9a2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a4ef8f038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fcbfee3a24c33" /><Relationship Type="http://schemas.openxmlformats.org/officeDocument/2006/relationships/theme" Target="/ppt/slideMasters/theme/theme1.xml" Id="Rafdca75fcafc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fcbfee3a2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63a6c9e8d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5278c00b8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9b8c0260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376a34c3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65373374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23ea79641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7ae4752c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