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a62b97631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0ee26c1d54883"/>
  </p:sldMasterIdLst>
  <p:sldIdLst>
    <p:sldId xmlns:r="http://schemas.openxmlformats.org/officeDocument/2006/relationships" id="256" r:id="Rde3afeceb09d4c0a"/>
    <p:sldId xmlns:r="http://schemas.openxmlformats.org/officeDocument/2006/relationships" id="257" r:id="Re3fdfe0c0f4e4cc4"/>
    <p:sldId xmlns:r="http://schemas.openxmlformats.org/officeDocument/2006/relationships" id="258" r:id="R617efb8bc7ab4911"/>
    <p:sldId xmlns:r="http://schemas.openxmlformats.org/officeDocument/2006/relationships" id="259" r:id="R6dcf0ffbe1a142bd"/>
    <p:sldId xmlns:r="http://schemas.openxmlformats.org/officeDocument/2006/relationships" id="260" r:id="Ree8a682b5e994f67"/>
    <p:sldId xmlns:r="http://schemas.openxmlformats.org/officeDocument/2006/relationships" id="261" r:id="Rf09901068b374771"/>
    <p:sldId xmlns:r="http://schemas.openxmlformats.org/officeDocument/2006/relationships" id="262" r:id="Rd6a13e6ccec7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0ee26c1d54883" /><Relationship Type="http://schemas.openxmlformats.org/officeDocument/2006/relationships/slide" Target="/ppt/slides/slide1.xml" Id="Rde3afeceb09d4c0a" /><Relationship Type="http://schemas.openxmlformats.org/officeDocument/2006/relationships/slide" Target="/ppt/slides/slide2.xml" Id="Re3fdfe0c0f4e4cc4" /><Relationship Type="http://schemas.openxmlformats.org/officeDocument/2006/relationships/slide" Target="/ppt/slides/slide3.xml" Id="R617efb8bc7ab4911" /><Relationship Type="http://schemas.openxmlformats.org/officeDocument/2006/relationships/slide" Target="/ppt/slides/slide4.xml" Id="R6dcf0ffbe1a142bd" /><Relationship Type="http://schemas.openxmlformats.org/officeDocument/2006/relationships/slide" Target="/ppt/slides/slide5.xml" Id="Ree8a682b5e994f67" /><Relationship Type="http://schemas.openxmlformats.org/officeDocument/2006/relationships/slide" Target="/ppt/slides/slide6.xml" Id="Rf09901068b374771" /><Relationship Type="http://schemas.openxmlformats.org/officeDocument/2006/relationships/slide" Target="/ppt/slides/slide7.xml" Id="Rd6a13e6ccec7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eb0fb105c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be72bb4a49a5" /><Relationship Type="http://schemas.openxmlformats.org/officeDocument/2006/relationships/theme" Target="/ppt/slideMasters/theme/theme1.xml" Id="Ra45b4f8499bc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39be72bb4a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8ee73371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6720486d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929fb3c0a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b5176c11e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c778318ef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61c1937c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0cd468338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