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6091638da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c23a78383482d"/>
  </p:sldMasterIdLst>
  <p:sldIdLst>
    <p:sldId xmlns:r="http://schemas.openxmlformats.org/officeDocument/2006/relationships" id="256" r:id="R10c7e31bcabe417b"/>
    <p:sldId xmlns:r="http://schemas.openxmlformats.org/officeDocument/2006/relationships" id="257" r:id="R5003dfe1dcc14ffa"/>
    <p:sldId xmlns:r="http://schemas.openxmlformats.org/officeDocument/2006/relationships" id="258" r:id="Rcb7ce299d6304fa4"/>
    <p:sldId xmlns:r="http://schemas.openxmlformats.org/officeDocument/2006/relationships" id="259" r:id="R0ad1d1a886e54cc7"/>
    <p:sldId xmlns:r="http://schemas.openxmlformats.org/officeDocument/2006/relationships" id="260" r:id="R19a36be124444a51"/>
    <p:sldId xmlns:r="http://schemas.openxmlformats.org/officeDocument/2006/relationships" id="261" r:id="R7a39f284f8f04274"/>
    <p:sldId xmlns:r="http://schemas.openxmlformats.org/officeDocument/2006/relationships" id="262" r:id="R1100b236609c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c23a78383482d" /><Relationship Type="http://schemas.openxmlformats.org/officeDocument/2006/relationships/slide" Target="/ppt/slides/slide1.xml" Id="R10c7e31bcabe417b" /><Relationship Type="http://schemas.openxmlformats.org/officeDocument/2006/relationships/slide" Target="/ppt/slides/slide2.xml" Id="R5003dfe1dcc14ffa" /><Relationship Type="http://schemas.openxmlformats.org/officeDocument/2006/relationships/slide" Target="/ppt/slides/slide3.xml" Id="Rcb7ce299d6304fa4" /><Relationship Type="http://schemas.openxmlformats.org/officeDocument/2006/relationships/slide" Target="/ppt/slides/slide4.xml" Id="R0ad1d1a886e54cc7" /><Relationship Type="http://schemas.openxmlformats.org/officeDocument/2006/relationships/slide" Target="/ppt/slides/slide5.xml" Id="R19a36be124444a51" /><Relationship Type="http://schemas.openxmlformats.org/officeDocument/2006/relationships/slide" Target="/ppt/slides/slide6.xml" Id="R7a39f284f8f04274" /><Relationship Type="http://schemas.openxmlformats.org/officeDocument/2006/relationships/slide" Target="/ppt/slides/slide7.xml" Id="R1100b236609c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910c86404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5fd2a44d49ad" /><Relationship Type="http://schemas.openxmlformats.org/officeDocument/2006/relationships/theme" Target="/ppt/slideMasters/theme/theme1.xml" Id="R559297bc625a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7e5fd2a44d49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15d435126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ce260bdb944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bc3cdba59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d9548f4f540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851418e74a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a4d0d55b4c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e57571bc4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