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748e5c57d42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674ac6f9ae458a"/>
  </p:sldMasterIdLst>
  <p:sldIdLst>
    <p:sldId xmlns:r="http://schemas.openxmlformats.org/officeDocument/2006/relationships" id="256" r:id="Ra8cae4f2491b4c1e"/>
    <p:sldId xmlns:r="http://schemas.openxmlformats.org/officeDocument/2006/relationships" id="257" r:id="R75447976824c4182"/>
    <p:sldId xmlns:r="http://schemas.openxmlformats.org/officeDocument/2006/relationships" id="258" r:id="R049b6b87abac4ba4"/>
    <p:sldId xmlns:r="http://schemas.openxmlformats.org/officeDocument/2006/relationships" id="259" r:id="R633aaae273f543bc"/>
    <p:sldId xmlns:r="http://schemas.openxmlformats.org/officeDocument/2006/relationships" id="260" r:id="R8fabbd6e9ba144db"/>
    <p:sldId xmlns:r="http://schemas.openxmlformats.org/officeDocument/2006/relationships" id="261" r:id="R712c41a61d69409e"/>
    <p:sldId xmlns:r="http://schemas.openxmlformats.org/officeDocument/2006/relationships" id="262" r:id="R6b6cda7ee06848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74ac6f9ae458a" /><Relationship Type="http://schemas.openxmlformats.org/officeDocument/2006/relationships/slide" Target="/ppt/slides/slide1.xml" Id="Ra8cae4f2491b4c1e" /><Relationship Type="http://schemas.openxmlformats.org/officeDocument/2006/relationships/slide" Target="/ppt/slides/slide2.xml" Id="R75447976824c4182" /><Relationship Type="http://schemas.openxmlformats.org/officeDocument/2006/relationships/slide" Target="/ppt/slides/slide3.xml" Id="R049b6b87abac4ba4" /><Relationship Type="http://schemas.openxmlformats.org/officeDocument/2006/relationships/slide" Target="/ppt/slides/slide4.xml" Id="R633aaae273f543bc" /><Relationship Type="http://schemas.openxmlformats.org/officeDocument/2006/relationships/slide" Target="/ppt/slides/slide5.xml" Id="R8fabbd6e9ba144db" /><Relationship Type="http://schemas.openxmlformats.org/officeDocument/2006/relationships/slide" Target="/ppt/slides/slide6.xml" Id="R712c41a61d69409e" /><Relationship Type="http://schemas.openxmlformats.org/officeDocument/2006/relationships/slide" Target="/ppt/slides/slide7.xml" Id="R6b6cda7ee06848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212e8bc73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8740c28424fbc" /><Relationship Type="http://schemas.openxmlformats.org/officeDocument/2006/relationships/theme" Target="/ppt/slideMasters/theme/theme1.xml" Id="R27c92e3e5928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8740c2842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380daddb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9bac96714b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44855ddd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6dad75e1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adf57c74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209d6bdf547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8a114c27a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SKIRBEKK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SKIRBEKK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3 189 450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SKIRBEKK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Vestsivegen 1354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joar@framaas.no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SKIRBEKK INVEST AS</a:t>
            </a:r>
          </a:p>
        </p:txBody>
      </p:sp>
    </p:spTree>
  </p:cSld>
  <p:clrMapOvr>
    <a:masterClrMapping xmlns:a="http://schemas.openxmlformats.org/drawingml/2006/main"/>
  </p:clrMapOvr>
</p:sld>
</file>