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84a8fc2fe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8c64dedfa40ea"/>
  </p:sldMasterIdLst>
  <p:sldIdLst>
    <p:sldId xmlns:r="http://schemas.openxmlformats.org/officeDocument/2006/relationships" id="256" r:id="R55c074facaf74fda"/>
    <p:sldId xmlns:r="http://schemas.openxmlformats.org/officeDocument/2006/relationships" id="257" r:id="Rf07d43e81c0146a2"/>
    <p:sldId xmlns:r="http://schemas.openxmlformats.org/officeDocument/2006/relationships" id="258" r:id="R0637883688b64bca"/>
    <p:sldId xmlns:r="http://schemas.openxmlformats.org/officeDocument/2006/relationships" id="259" r:id="R085ca295f9ae41ee"/>
    <p:sldId xmlns:r="http://schemas.openxmlformats.org/officeDocument/2006/relationships" id="260" r:id="R90c3e0e5eaeb4191"/>
    <p:sldId xmlns:r="http://schemas.openxmlformats.org/officeDocument/2006/relationships" id="261" r:id="R9951d129c75b4f00"/>
    <p:sldId xmlns:r="http://schemas.openxmlformats.org/officeDocument/2006/relationships" id="262" r:id="Rede1563b7d34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8c64dedfa40ea" /><Relationship Type="http://schemas.openxmlformats.org/officeDocument/2006/relationships/slide" Target="/ppt/slides/slide1.xml" Id="R55c074facaf74fda" /><Relationship Type="http://schemas.openxmlformats.org/officeDocument/2006/relationships/slide" Target="/ppt/slides/slide2.xml" Id="Rf07d43e81c0146a2" /><Relationship Type="http://schemas.openxmlformats.org/officeDocument/2006/relationships/slide" Target="/ppt/slides/slide3.xml" Id="R0637883688b64bca" /><Relationship Type="http://schemas.openxmlformats.org/officeDocument/2006/relationships/slide" Target="/ppt/slides/slide4.xml" Id="R085ca295f9ae41ee" /><Relationship Type="http://schemas.openxmlformats.org/officeDocument/2006/relationships/slide" Target="/ppt/slides/slide5.xml" Id="R90c3e0e5eaeb4191" /><Relationship Type="http://schemas.openxmlformats.org/officeDocument/2006/relationships/slide" Target="/ppt/slides/slide6.xml" Id="R9951d129c75b4f00" /><Relationship Type="http://schemas.openxmlformats.org/officeDocument/2006/relationships/slide" Target="/ppt/slides/slide7.xml" Id="Rede1563b7d34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45ec893b8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380df32b4fa2" /><Relationship Type="http://schemas.openxmlformats.org/officeDocument/2006/relationships/theme" Target="/ppt/slideMasters/theme/theme1.xml" Id="Rda69b3713b43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f380df32b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0a3c6483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5367baa2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7392e51b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2a78c31f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140d7aac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5ead087ad4f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1a2a2afe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