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77b3fce1c84b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0509077fa441c7"/>
  </p:sldMasterIdLst>
  <p:sldIdLst>
    <p:sldId xmlns:r="http://schemas.openxmlformats.org/officeDocument/2006/relationships" id="256" r:id="R64e412b4d39d469e"/>
    <p:sldId xmlns:r="http://schemas.openxmlformats.org/officeDocument/2006/relationships" id="257" r:id="R31d64937ac9e4603"/>
    <p:sldId xmlns:r="http://schemas.openxmlformats.org/officeDocument/2006/relationships" id="258" r:id="R0e53eeb834b242ef"/>
    <p:sldId xmlns:r="http://schemas.openxmlformats.org/officeDocument/2006/relationships" id="259" r:id="Rfd47af71cb7345df"/>
    <p:sldId xmlns:r="http://schemas.openxmlformats.org/officeDocument/2006/relationships" id="260" r:id="R7bdca14b16964432"/>
    <p:sldId xmlns:r="http://schemas.openxmlformats.org/officeDocument/2006/relationships" id="261" r:id="Rccad9cf02435416c"/>
    <p:sldId xmlns:r="http://schemas.openxmlformats.org/officeDocument/2006/relationships" id="262" r:id="R3a44199d947b4b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509077fa441c7" /><Relationship Type="http://schemas.openxmlformats.org/officeDocument/2006/relationships/slide" Target="/ppt/slides/slide1.xml" Id="R64e412b4d39d469e" /><Relationship Type="http://schemas.openxmlformats.org/officeDocument/2006/relationships/slide" Target="/ppt/slides/slide2.xml" Id="R31d64937ac9e4603" /><Relationship Type="http://schemas.openxmlformats.org/officeDocument/2006/relationships/slide" Target="/ppt/slides/slide3.xml" Id="R0e53eeb834b242ef" /><Relationship Type="http://schemas.openxmlformats.org/officeDocument/2006/relationships/slide" Target="/ppt/slides/slide4.xml" Id="Rfd47af71cb7345df" /><Relationship Type="http://schemas.openxmlformats.org/officeDocument/2006/relationships/slide" Target="/ppt/slides/slide5.xml" Id="R7bdca14b16964432" /><Relationship Type="http://schemas.openxmlformats.org/officeDocument/2006/relationships/slide" Target="/ppt/slides/slide6.xml" Id="Rccad9cf02435416c" /><Relationship Type="http://schemas.openxmlformats.org/officeDocument/2006/relationships/slide" Target="/ppt/slides/slide7.xml" Id="R3a44199d947b4b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fefbcdb7849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09e428af94e54" /><Relationship Type="http://schemas.openxmlformats.org/officeDocument/2006/relationships/theme" Target="/ppt/slideMasters/theme/theme1.xml" Id="Re6ab7b99ab784e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609e428af94e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0607a2f3f4d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86cf2152e4b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c7df0ce0543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ae8abfbcc4f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cc7acb68b4e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a8d90711744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449839d0f46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NOR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NOR REGNSKAP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11 261 878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1 506 936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1 184 841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3 517 679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ØKONOMI AS  –  44,9 %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BAKKEBERG AS  –  30,6 %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HAGAR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NEM INVEST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INGER-ANNE HOPLAND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Øyane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post@alfanor.no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www.alfanor.no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914 813 433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