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461281082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59fdc076c4034"/>
  </p:sldMasterIdLst>
  <p:sldIdLst>
    <p:sldId xmlns:r="http://schemas.openxmlformats.org/officeDocument/2006/relationships" id="256" r:id="R74dbbeb1d9144e07"/>
    <p:sldId xmlns:r="http://schemas.openxmlformats.org/officeDocument/2006/relationships" id="257" r:id="R58030ba7db7c4057"/>
    <p:sldId xmlns:r="http://schemas.openxmlformats.org/officeDocument/2006/relationships" id="258" r:id="Rd09a98b0749349ce"/>
    <p:sldId xmlns:r="http://schemas.openxmlformats.org/officeDocument/2006/relationships" id="259" r:id="R8dbca0aa546f4800"/>
    <p:sldId xmlns:r="http://schemas.openxmlformats.org/officeDocument/2006/relationships" id="260" r:id="R51d13135abe04cba"/>
    <p:sldId xmlns:r="http://schemas.openxmlformats.org/officeDocument/2006/relationships" id="261" r:id="Rda8eb436b0774241"/>
    <p:sldId xmlns:r="http://schemas.openxmlformats.org/officeDocument/2006/relationships" id="262" r:id="R4fde000ef979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59fdc076c4034" /><Relationship Type="http://schemas.openxmlformats.org/officeDocument/2006/relationships/slide" Target="/ppt/slides/slide1.xml" Id="R74dbbeb1d9144e07" /><Relationship Type="http://schemas.openxmlformats.org/officeDocument/2006/relationships/slide" Target="/ppt/slides/slide2.xml" Id="R58030ba7db7c4057" /><Relationship Type="http://schemas.openxmlformats.org/officeDocument/2006/relationships/slide" Target="/ppt/slides/slide3.xml" Id="Rd09a98b0749349ce" /><Relationship Type="http://schemas.openxmlformats.org/officeDocument/2006/relationships/slide" Target="/ppt/slides/slide4.xml" Id="R8dbca0aa546f4800" /><Relationship Type="http://schemas.openxmlformats.org/officeDocument/2006/relationships/slide" Target="/ppt/slides/slide5.xml" Id="R51d13135abe04cba" /><Relationship Type="http://schemas.openxmlformats.org/officeDocument/2006/relationships/slide" Target="/ppt/slides/slide6.xml" Id="Rda8eb436b0774241" /><Relationship Type="http://schemas.openxmlformats.org/officeDocument/2006/relationships/slide" Target="/ppt/slides/slide7.xml" Id="R4fde000ef979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e8c949879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feae87cb34902" /><Relationship Type="http://schemas.openxmlformats.org/officeDocument/2006/relationships/theme" Target="/ppt/slideMasters/theme/theme1.xml" Id="R724c5d37a2c5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feae87cb3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f1b3a3c8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fd7aa2d6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53c2133f748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619f2b66c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1eca762c3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ad1ea5dae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1024d821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JOHN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