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4426ddac0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ce50f70354932"/>
  </p:sldMasterIdLst>
  <p:sldIdLst>
    <p:sldId xmlns:r="http://schemas.openxmlformats.org/officeDocument/2006/relationships" id="256" r:id="R535bd40e6ac84722"/>
    <p:sldId xmlns:r="http://schemas.openxmlformats.org/officeDocument/2006/relationships" id="257" r:id="R0446f094b76d4f94"/>
    <p:sldId xmlns:r="http://schemas.openxmlformats.org/officeDocument/2006/relationships" id="258" r:id="Rce20038f67e44ca0"/>
    <p:sldId xmlns:r="http://schemas.openxmlformats.org/officeDocument/2006/relationships" id="259" r:id="Rda4457e5bb64494a"/>
    <p:sldId xmlns:r="http://schemas.openxmlformats.org/officeDocument/2006/relationships" id="260" r:id="R23872ef3771d47a2"/>
    <p:sldId xmlns:r="http://schemas.openxmlformats.org/officeDocument/2006/relationships" id="261" r:id="R47b62d4ff9904e4b"/>
    <p:sldId xmlns:r="http://schemas.openxmlformats.org/officeDocument/2006/relationships" id="262" r:id="Rf938fadab5f8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ce50f70354932" /><Relationship Type="http://schemas.openxmlformats.org/officeDocument/2006/relationships/slide" Target="/ppt/slides/slide1.xml" Id="R535bd40e6ac84722" /><Relationship Type="http://schemas.openxmlformats.org/officeDocument/2006/relationships/slide" Target="/ppt/slides/slide2.xml" Id="R0446f094b76d4f94" /><Relationship Type="http://schemas.openxmlformats.org/officeDocument/2006/relationships/slide" Target="/ppt/slides/slide3.xml" Id="Rce20038f67e44ca0" /><Relationship Type="http://schemas.openxmlformats.org/officeDocument/2006/relationships/slide" Target="/ppt/slides/slide4.xml" Id="Rda4457e5bb64494a" /><Relationship Type="http://schemas.openxmlformats.org/officeDocument/2006/relationships/slide" Target="/ppt/slides/slide5.xml" Id="R23872ef3771d47a2" /><Relationship Type="http://schemas.openxmlformats.org/officeDocument/2006/relationships/slide" Target="/ppt/slides/slide6.xml" Id="R47b62d4ff9904e4b" /><Relationship Type="http://schemas.openxmlformats.org/officeDocument/2006/relationships/slide" Target="/ppt/slides/slide7.xml" Id="Rf938fadab5f8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ac67219b2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312897a64424c" /><Relationship Type="http://schemas.openxmlformats.org/officeDocument/2006/relationships/theme" Target="/ppt/slideMasters/theme/theme1.xml" Id="Rc3b74c5621d4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312897a64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f5e072b25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2b9f061c1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fbaf58806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1a270f817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01fffaabb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803947bd0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04b5e6955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ACTIVA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ACTIVA KOMPETANSE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1 204 628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DANIELSEN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Nordøyveien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914 886 732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