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c81568c93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3c94abf279499b"/>
  </p:sldMasterIdLst>
  <p:sldIdLst>
    <p:sldId xmlns:r="http://schemas.openxmlformats.org/officeDocument/2006/relationships" id="256" r:id="Rcf1855ae4b4740f2"/>
    <p:sldId xmlns:r="http://schemas.openxmlformats.org/officeDocument/2006/relationships" id="257" r:id="Rc53c0909238843e9"/>
    <p:sldId xmlns:r="http://schemas.openxmlformats.org/officeDocument/2006/relationships" id="258" r:id="R53694e4db5ca45e4"/>
    <p:sldId xmlns:r="http://schemas.openxmlformats.org/officeDocument/2006/relationships" id="259" r:id="Rd34f0a8efc784f3a"/>
    <p:sldId xmlns:r="http://schemas.openxmlformats.org/officeDocument/2006/relationships" id="260" r:id="R7ef254ec4d1248b3"/>
    <p:sldId xmlns:r="http://schemas.openxmlformats.org/officeDocument/2006/relationships" id="261" r:id="Rc03458d20e704cec"/>
    <p:sldId xmlns:r="http://schemas.openxmlformats.org/officeDocument/2006/relationships" id="262" r:id="R850757bbe7b4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c94abf279499b" /><Relationship Type="http://schemas.openxmlformats.org/officeDocument/2006/relationships/slide" Target="/ppt/slides/slide1.xml" Id="Rcf1855ae4b4740f2" /><Relationship Type="http://schemas.openxmlformats.org/officeDocument/2006/relationships/slide" Target="/ppt/slides/slide2.xml" Id="Rc53c0909238843e9" /><Relationship Type="http://schemas.openxmlformats.org/officeDocument/2006/relationships/slide" Target="/ppt/slides/slide3.xml" Id="R53694e4db5ca45e4" /><Relationship Type="http://schemas.openxmlformats.org/officeDocument/2006/relationships/slide" Target="/ppt/slides/slide4.xml" Id="Rd34f0a8efc784f3a" /><Relationship Type="http://schemas.openxmlformats.org/officeDocument/2006/relationships/slide" Target="/ppt/slides/slide5.xml" Id="R7ef254ec4d1248b3" /><Relationship Type="http://schemas.openxmlformats.org/officeDocument/2006/relationships/slide" Target="/ppt/slides/slide6.xml" Id="Rc03458d20e704cec" /><Relationship Type="http://schemas.openxmlformats.org/officeDocument/2006/relationships/slide" Target="/ppt/slides/slide7.xml" Id="R850757bbe7b4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9b934ed024e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0d169b964eca" /><Relationship Type="http://schemas.openxmlformats.org/officeDocument/2006/relationships/theme" Target="/ppt/slideMasters/theme/theme1.xml" Id="R8efba438a367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b0d169b96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942556bf47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4778f7d46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e5afeaa12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e1c688a547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06e03bf3e40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88a96ac964d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4da4a72c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