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98488dcdb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99a5011d0d4709"/>
  </p:sldMasterIdLst>
  <p:sldIdLst>
    <p:sldId xmlns:r="http://schemas.openxmlformats.org/officeDocument/2006/relationships" id="256" r:id="Rbc59f993e2b54a51"/>
    <p:sldId xmlns:r="http://schemas.openxmlformats.org/officeDocument/2006/relationships" id="257" r:id="Rdbeb657b9fc2467d"/>
    <p:sldId xmlns:r="http://schemas.openxmlformats.org/officeDocument/2006/relationships" id="258" r:id="R938578aedb954d2f"/>
    <p:sldId xmlns:r="http://schemas.openxmlformats.org/officeDocument/2006/relationships" id="259" r:id="Ra09a921abc014045"/>
    <p:sldId xmlns:r="http://schemas.openxmlformats.org/officeDocument/2006/relationships" id="260" r:id="Rcf6007b80eef477e"/>
    <p:sldId xmlns:r="http://schemas.openxmlformats.org/officeDocument/2006/relationships" id="261" r:id="R2b9f5755081c4d1d"/>
    <p:sldId xmlns:r="http://schemas.openxmlformats.org/officeDocument/2006/relationships" id="262" r:id="R76ddc903031d4a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9a5011d0d4709" /><Relationship Type="http://schemas.openxmlformats.org/officeDocument/2006/relationships/slide" Target="/ppt/slides/slide1.xml" Id="Rbc59f993e2b54a51" /><Relationship Type="http://schemas.openxmlformats.org/officeDocument/2006/relationships/slide" Target="/ppt/slides/slide2.xml" Id="Rdbeb657b9fc2467d" /><Relationship Type="http://schemas.openxmlformats.org/officeDocument/2006/relationships/slide" Target="/ppt/slides/slide3.xml" Id="R938578aedb954d2f" /><Relationship Type="http://schemas.openxmlformats.org/officeDocument/2006/relationships/slide" Target="/ppt/slides/slide4.xml" Id="Ra09a921abc014045" /><Relationship Type="http://schemas.openxmlformats.org/officeDocument/2006/relationships/slide" Target="/ppt/slides/slide5.xml" Id="Rcf6007b80eef477e" /><Relationship Type="http://schemas.openxmlformats.org/officeDocument/2006/relationships/slide" Target="/ppt/slides/slide6.xml" Id="R2b9f5755081c4d1d" /><Relationship Type="http://schemas.openxmlformats.org/officeDocument/2006/relationships/slide" Target="/ppt/slides/slide7.xml" Id="R76ddc903031d4a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3fa79646d4f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c805ede3e45a3" /><Relationship Type="http://schemas.openxmlformats.org/officeDocument/2006/relationships/theme" Target="/ppt/slideMasters/theme/theme1.xml" Id="R3ea51d9344ad47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c805ede3e45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5e3f9e8fa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0920c6d3146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8c82dbdfd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87229b44b4e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42bbe671f41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fd7b2ec4548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18d89b6914e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HAGAR AS ble etablert [år] og holder til i Lauvstad.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6 354 655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6 377 525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BRENNE MORITS D 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OTTERLEI MARIT ELISE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Dalsfjordvegen 547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6133 Lauvstad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marit.otterlei@gmail.com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915 001 483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