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0b6fc2703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73255ac3c4d6d"/>
  </p:sldMasterIdLst>
  <p:sldIdLst>
    <p:sldId xmlns:r="http://schemas.openxmlformats.org/officeDocument/2006/relationships" id="256" r:id="R1b60e7950e1d4932"/>
    <p:sldId xmlns:r="http://schemas.openxmlformats.org/officeDocument/2006/relationships" id="257" r:id="Rc2e1aae3aa1e49bd"/>
    <p:sldId xmlns:r="http://schemas.openxmlformats.org/officeDocument/2006/relationships" id="258" r:id="R03d6cbd49e084894"/>
    <p:sldId xmlns:r="http://schemas.openxmlformats.org/officeDocument/2006/relationships" id="259" r:id="R2642bf087d854426"/>
    <p:sldId xmlns:r="http://schemas.openxmlformats.org/officeDocument/2006/relationships" id="260" r:id="R53b7181421b84eb2"/>
    <p:sldId xmlns:r="http://schemas.openxmlformats.org/officeDocument/2006/relationships" id="261" r:id="R6f4b3f7778ad49d8"/>
    <p:sldId xmlns:r="http://schemas.openxmlformats.org/officeDocument/2006/relationships" id="262" r:id="R8f9da13e4ed8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73255ac3c4d6d" /><Relationship Type="http://schemas.openxmlformats.org/officeDocument/2006/relationships/slide" Target="/ppt/slides/slide1.xml" Id="R1b60e7950e1d4932" /><Relationship Type="http://schemas.openxmlformats.org/officeDocument/2006/relationships/slide" Target="/ppt/slides/slide2.xml" Id="Rc2e1aae3aa1e49bd" /><Relationship Type="http://schemas.openxmlformats.org/officeDocument/2006/relationships/slide" Target="/ppt/slides/slide3.xml" Id="R03d6cbd49e084894" /><Relationship Type="http://schemas.openxmlformats.org/officeDocument/2006/relationships/slide" Target="/ppt/slides/slide4.xml" Id="R2642bf087d854426" /><Relationship Type="http://schemas.openxmlformats.org/officeDocument/2006/relationships/slide" Target="/ppt/slides/slide5.xml" Id="R53b7181421b84eb2" /><Relationship Type="http://schemas.openxmlformats.org/officeDocument/2006/relationships/slide" Target="/ppt/slides/slide6.xml" Id="R6f4b3f7778ad49d8" /><Relationship Type="http://schemas.openxmlformats.org/officeDocument/2006/relationships/slide" Target="/ppt/slides/slide7.xml" Id="R8f9da13e4ed8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992838045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7c165e7664a54" /><Relationship Type="http://schemas.openxmlformats.org/officeDocument/2006/relationships/theme" Target="/ppt/slideMasters/theme/theme1.xml" Id="R43615d959408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7c165e766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36aa426c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10ccbfe8b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48cd1bc3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767d5c78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520332f36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6997f72b0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0f09b9b7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CONSULTANT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HANNEVIK CHRISTER YOO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CONSULTANT PARTNERS AS</a:t>
            </a:r>
          </a:p>
        </p:txBody>
      </p:sp>
    </p:spTree>
  </p:cSld>
  <p:clrMapOvr>
    <a:masterClrMapping xmlns:a="http://schemas.openxmlformats.org/drawingml/2006/main"/>
  </p:clrMapOvr>
</p:sld>
</file>