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4564138b8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a1e7a54394ed4"/>
  </p:sldMasterIdLst>
  <p:sldIdLst>
    <p:sldId xmlns:r="http://schemas.openxmlformats.org/officeDocument/2006/relationships" id="256" r:id="R86b9b6d067a94e95"/>
    <p:sldId xmlns:r="http://schemas.openxmlformats.org/officeDocument/2006/relationships" id="257" r:id="Rc2686c5e03044a1d"/>
    <p:sldId xmlns:r="http://schemas.openxmlformats.org/officeDocument/2006/relationships" id="258" r:id="R0afa473e3ef04aea"/>
    <p:sldId xmlns:r="http://schemas.openxmlformats.org/officeDocument/2006/relationships" id="259" r:id="Rebd10afcaa2a42bd"/>
    <p:sldId xmlns:r="http://schemas.openxmlformats.org/officeDocument/2006/relationships" id="260" r:id="Rde4ca48074d74b4b"/>
    <p:sldId xmlns:r="http://schemas.openxmlformats.org/officeDocument/2006/relationships" id="261" r:id="Rac1bb319f37e4f4e"/>
    <p:sldId xmlns:r="http://schemas.openxmlformats.org/officeDocument/2006/relationships" id="262" r:id="R7ef3d70ea1e1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a1e7a54394ed4" /><Relationship Type="http://schemas.openxmlformats.org/officeDocument/2006/relationships/slide" Target="/ppt/slides/slide1.xml" Id="R86b9b6d067a94e95" /><Relationship Type="http://schemas.openxmlformats.org/officeDocument/2006/relationships/slide" Target="/ppt/slides/slide2.xml" Id="Rc2686c5e03044a1d" /><Relationship Type="http://schemas.openxmlformats.org/officeDocument/2006/relationships/slide" Target="/ppt/slides/slide3.xml" Id="R0afa473e3ef04aea" /><Relationship Type="http://schemas.openxmlformats.org/officeDocument/2006/relationships/slide" Target="/ppt/slides/slide4.xml" Id="Rebd10afcaa2a42bd" /><Relationship Type="http://schemas.openxmlformats.org/officeDocument/2006/relationships/slide" Target="/ppt/slides/slide5.xml" Id="Rde4ca48074d74b4b" /><Relationship Type="http://schemas.openxmlformats.org/officeDocument/2006/relationships/slide" Target="/ppt/slides/slide6.xml" Id="Rac1bb319f37e4f4e" /><Relationship Type="http://schemas.openxmlformats.org/officeDocument/2006/relationships/slide" Target="/ppt/slides/slide7.xml" Id="R7ef3d70ea1e1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9117ac807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53132f574d96" /><Relationship Type="http://schemas.openxmlformats.org/officeDocument/2006/relationships/theme" Target="/ppt/slideMasters/theme/theme1.xml" Id="R1e9ae3de74b1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c53132f57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23ffc612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8fcdf1b61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15416265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673bdd7e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202b0a09b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573d45ed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21375467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