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f2d3ef1bf04f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00b1f079b9481d"/>
  </p:sldMasterIdLst>
  <p:sldIdLst>
    <p:sldId xmlns:r="http://schemas.openxmlformats.org/officeDocument/2006/relationships" id="256" r:id="Rf65970608d7f40af"/>
    <p:sldId xmlns:r="http://schemas.openxmlformats.org/officeDocument/2006/relationships" id="257" r:id="Re6a8df8e90174446"/>
    <p:sldId xmlns:r="http://schemas.openxmlformats.org/officeDocument/2006/relationships" id="258" r:id="Rc6cb5b1b9cb444ca"/>
    <p:sldId xmlns:r="http://schemas.openxmlformats.org/officeDocument/2006/relationships" id="259" r:id="Ra78d0069e6e6482c"/>
    <p:sldId xmlns:r="http://schemas.openxmlformats.org/officeDocument/2006/relationships" id="260" r:id="R48fbab41246140d2"/>
    <p:sldId xmlns:r="http://schemas.openxmlformats.org/officeDocument/2006/relationships" id="261" r:id="R813cd0b5733e4cca"/>
    <p:sldId xmlns:r="http://schemas.openxmlformats.org/officeDocument/2006/relationships" id="262" r:id="R3bbde2926b304c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00b1f079b9481d" /><Relationship Type="http://schemas.openxmlformats.org/officeDocument/2006/relationships/slide" Target="/ppt/slides/slide1.xml" Id="Rf65970608d7f40af" /><Relationship Type="http://schemas.openxmlformats.org/officeDocument/2006/relationships/slide" Target="/ppt/slides/slide2.xml" Id="Re6a8df8e90174446" /><Relationship Type="http://schemas.openxmlformats.org/officeDocument/2006/relationships/slide" Target="/ppt/slides/slide3.xml" Id="Rc6cb5b1b9cb444ca" /><Relationship Type="http://schemas.openxmlformats.org/officeDocument/2006/relationships/slide" Target="/ppt/slides/slide4.xml" Id="Ra78d0069e6e6482c" /><Relationship Type="http://schemas.openxmlformats.org/officeDocument/2006/relationships/slide" Target="/ppt/slides/slide5.xml" Id="R48fbab41246140d2" /><Relationship Type="http://schemas.openxmlformats.org/officeDocument/2006/relationships/slide" Target="/ppt/slides/slide6.xml" Id="R813cd0b5733e4cca" /><Relationship Type="http://schemas.openxmlformats.org/officeDocument/2006/relationships/slide" Target="/ppt/slides/slide7.xml" Id="R3bbde2926b304c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3382f574854f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c9a2b8ee1490b" /><Relationship Type="http://schemas.openxmlformats.org/officeDocument/2006/relationships/theme" Target="/ppt/slideMasters/theme/theme1.xml" Id="Rda475cafb05047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9c9a2b8ee149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246071d8c4e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f54acd6e140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8c61d9e8d4e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ea3895d064a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2414d581f49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17f7e35724a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a2f9d02fd44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JTA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JTA KAPITAL AS ble etablert [år] og holder til i Fitjar.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251 909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4 716 099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4 777 448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AARSKOG JAN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 Tore Aarskog, Rossnessvingen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5419 Fitjar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915 051 650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JTA KAPITAL AS</a:t>
            </a:r>
          </a:p>
        </p:txBody>
      </p:sp>
    </p:spTree>
  </p:cSld>
  <p:clrMapOvr>
    <a:masterClrMapping xmlns:a="http://schemas.openxmlformats.org/drawingml/2006/main"/>
  </p:clrMapOvr>
</p:sld>
</file>