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e5c92888f44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a70145bfe44e5c"/>
  </p:sldMasterIdLst>
  <p:sldIdLst>
    <p:sldId xmlns:r="http://schemas.openxmlformats.org/officeDocument/2006/relationships" id="256" r:id="R0bce325572604d82"/>
    <p:sldId xmlns:r="http://schemas.openxmlformats.org/officeDocument/2006/relationships" id="257" r:id="R5ab4aff1a0bd4783"/>
    <p:sldId xmlns:r="http://schemas.openxmlformats.org/officeDocument/2006/relationships" id="258" r:id="Rffce4bb190044f82"/>
    <p:sldId xmlns:r="http://schemas.openxmlformats.org/officeDocument/2006/relationships" id="259" r:id="R9b5269725caf4e14"/>
    <p:sldId xmlns:r="http://schemas.openxmlformats.org/officeDocument/2006/relationships" id="260" r:id="R3e084d7114654689"/>
    <p:sldId xmlns:r="http://schemas.openxmlformats.org/officeDocument/2006/relationships" id="261" r:id="Re84bd60eb4364cb3"/>
    <p:sldId xmlns:r="http://schemas.openxmlformats.org/officeDocument/2006/relationships" id="262" r:id="R54a6ce0056ee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70145bfe44e5c" /><Relationship Type="http://schemas.openxmlformats.org/officeDocument/2006/relationships/slide" Target="/ppt/slides/slide1.xml" Id="R0bce325572604d82" /><Relationship Type="http://schemas.openxmlformats.org/officeDocument/2006/relationships/slide" Target="/ppt/slides/slide2.xml" Id="R5ab4aff1a0bd4783" /><Relationship Type="http://schemas.openxmlformats.org/officeDocument/2006/relationships/slide" Target="/ppt/slides/slide3.xml" Id="Rffce4bb190044f82" /><Relationship Type="http://schemas.openxmlformats.org/officeDocument/2006/relationships/slide" Target="/ppt/slides/slide4.xml" Id="R9b5269725caf4e14" /><Relationship Type="http://schemas.openxmlformats.org/officeDocument/2006/relationships/slide" Target="/ppt/slides/slide5.xml" Id="R3e084d7114654689" /><Relationship Type="http://schemas.openxmlformats.org/officeDocument/2006/relationships/slide" Target="/ppt/slides/slide6.xml" Id="Re84bd60eb4364cb3" /><Relationship Type="http://schemas.openxmlformats.org/officeDocument/2006/relationships/slide" Target="/ppt/slides/slide7.xml" Id="R54a6ce0056ee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8e6b9e92e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24ce87174faa" /><Relationship Type="http://schemas.openxmlformats.org/officeDocument/2006/relationships/theme" Target="/ppt/slideMasters/theme/theme1.xml" Id="R0726c471c1254f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124ce8717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292e046b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90f61afa8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abe9ae140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f2071c0ef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b06ef3ccd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c046014ac48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df4b58768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morten@aalls.no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915 101 763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