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bdeb984ce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3a9b557724c04"/>
  </p:sldMasterIdLst>
  <p:sldIdLst>
    <p:sldId xmlns:r="http://schemas.openxmlformats.org/officeDocument/2006/relationships" id="256" r:id="R48990f3632ef46a1"/>
    <p:sldId xmlns:r="http://schemas.openxmlformats.org/officeDocument/2006/relationships" id="257" r:id="R9c15430c02214098"/>
    <p:sldId xmlns:r="http://schemas.openxmlformats.org/officeDocument/2006/relationships" id="258" r:id="Rbe108f320de848df"/>
    <p:sldId xmlns:r="http://schemas.openxmlformats.org/officeDocument/2006/relationships" id="259" r:id="Rc3ad5ae6ff51432e"/>
    <p:sldId xmlns:r="http://schemas.openxmlformats.org/officeDocument/2006/relationships" id="260" r:id="Rd4f0351fe14d4f23"/>
    <p:sldId xmlns:r="http://schemas.openxmlformats.org/officeDocument/2006/relationships" id="261" r:id="R30bea6d183694e5a"/>
    <p:sldId xmlns:r="http://schemas.openxmlformats.org/officeDocument/2006/relationships" id="262" r:id="Rc40874b2e5ca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3a9b557724c04" /><Relationship Type="http://schemas.openxmlformats.org/officeDocument/2006/relationships/slide" Target="/ppt/slides/slide1.xml" Id="R48990f3632ef46a1" /><Relationship Type="http://schemas.openxmlformats.org/officeDocument/2006/relationships/slide" Target="/ppt/slides/slide2.xml" Id="R9c15430c02214098" /><Relationship Type="http://schemas.openxmlformats.org/officeDocument/2006/relationships/slide" Target="/ppt/slides/slide3.xml" Id="Rbe108f320de848df" /><Relationship Type="http://schemas.openxmlformats.org/officeDocument/2006/relationships/slide" Target="/ppt/slides/slide4.xml" Id="Rc3ad5ae6ff51432e" /><Relationship Type="http://schemas.openxmlformats.org/officeDocument/2006/relationships/slide" Target="/ppt/slides/slide5.xml" Id="Rd4f0351fe14d4f23" /><Relationship Type="http://schemas.openxmlformats.org/officeDocument/2006/relationships/slide" Target="/ppt/slides/slide6.xml" Id="R30bea6d183694e5a" /><Relationship Type="http://schemas.openxmlformats.org/officeDocument/2006/relationships/slide" Target="/ppt/slides/slide7.xml" Id="Rc40874b2e5ca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81332c1ed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d7b0cbcf4212" /><Relationship Type="http://schemas.openxmlformats.org/officeDocument/2006/relationships/theme" Target="/ppt/slideMasters/theme/theme1.xml" Id="Ra82e73e47bf5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3d7b0cbcf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9dd104e5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54a61471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90b1fb2b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605daeb7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d6183929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aa10b414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0103eb4a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