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3fa18637e784b33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209043a931404128"/>
  </p:sldMasterIdLst>
  <p:sldIdLst>
    <p:sldId xmlns:r="http://schemas.openxmlformats.org/officeDocument/2006/relationships" id="256" r:id="Rbc23fc6ee0854806"/>
    <p:sldId xmlns:r="http://schemas.openxmlformats.org/officeDocument/2006/relationships" id="257" r:id="R400e5f1dc9304811"/>
    <p:sldId xmlns:r="http://schemas.openxmlformats.org/officeDocument/2006/relationships" id="258" r:id="Ra2511bcce8a1412a"/>
    <p:sldId xmlns:r="http://schemas.openxmlformats.org/officeDocument/2006/relationships" id="259" r:id="Rda6ed86b00a54554"/>
    <p:sldId xmlns:r="http://schemas.openxmlformats.org/officeDocument/2006/relationships" id="260" r:id="Rb15556bf340f4e0e"/>
    <p:sldId xmlns:r="http://schemas.openxmlformats.org/officeDocument/2006/relationships" id="261" r:id="Ree0019eda3b14c59"/>
    <p:sldId xmlns:r="http://schemas.openxmlformats.org/officeDocument/2006/relationships" id="262" r:id="Rfd393b1aead3486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09043a931404128" /><Relationship Type="http://schemas.openxmlformats.org/officeDocument/2006/relationships/slide" Target="/ppt/slides/slide1.xml" Id="Rbc23fc6ee0854806" /><Relationship Type="http://schemas.openxmlformats.org/officeDocument/2006/relationships/slide" Target="/ppt/slides/slide2.xml" Id="R400e5f1dc9304811" /><Relationship Type="http://schemas.openxmlformats.org/officeDocument/2006/relationships/slide" Target="/ppt/slides/slide3.xml" Id="Ra2511bcce8a1412a" /><Relationship Type="http://schemas.openxmlformats.org/officeDocument/2006/relationships/slide" Target="/ppt/slides/slide4.xml" Id="Rda6ed86b00a54554" /><Relationship Type="http://schemas.openxmlformats.org/officeDocument/2006/relationships/slide" Target="/ppt/slides/slide5.xml" Id="Rb15556bf340f4e0e" /><Relationship Type="http://schemas.openxmlformats.org/officeDocument/2006/relationships/slide" Target="/ppt/slides/slide6.xml" Id="Ree0019eda3b14c59" /><Relationship Type="http://schemas.openxmlformats.org/officeDocument/2006/relationships/slide" Target="/ppt/slides/slide7.xml" Id="Rfd393b1aead3486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b1b40b273284a8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3c960f6a194c73" /><Relationship Type="http://schemas.openxmlformats.org/officeDocument/2006/relationships/theme" Target="/ppt/slideMasters/theme/theme1.xml" Id="R0b3062d2aada4e8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33c960f6a194c7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fc99ea38f3456c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001fde012457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3414ce0c604d2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1d30570f8b486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c83b044e584a5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7e396238d4ef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cb4e77faa746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F2KAPITAL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F2KAPITAL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91 115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−23 265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6 032 415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46 965 255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46 965 919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NORDBREKKEN JON HARALD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Stortingsgata 22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0161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915 193 463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F2KAPITAL AS</a:t>
            </a:r>
          </a:p>
        </p:txBody>
      </p:sp>
    </p:spTree>
  </p:cSld>
  <p:clrMapOvr>
    <a:masterClrMapping xmlns:a="http://schemas.openxmlformats.org/drawingml/2006/main"/>
  </p:clrMapOvr>
</p:sld>
</file>