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69a851eef4c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e2dfc301b24677"/>
  </p:sldMasterIdLst>
  <p:sldIdLst>
    <p:sldId xmlns:r="http://schemas.openxmlformats.org/officeDocument/2006/relationships" id="256" r:id="R175e1ae8f6374e46"/>
    <p:sldId xmlns:r="http://schemas.openxmlformats.org/officeDocument/2006/relationships" id="257" r:id="R3c008f05a81249e0"/>
    <p:sldId xmlns:r="http://schemas.openxmlformats.org/officeDocument/2006/relationships" id="258" r:id="R01d7e923e1b14bbc"/>
    <p:sldId xmlns:r="http://schemas.openxmlformats.org/officeDocument/2006/relationships" id="259" r:id="R63f826e887294a8d"/>
    <p:sldId xmlns:r="http://schemas.openxmlformats.org/officeDocument/2006/relationships" id="260" r:id="R7ef98501bcbb42f2"/>
    <p:sldId xmlns:r="http://schemas.openxmlformats.org/officeDocument/2006/relationships" id="261" r:id="Rdaa00580b19c43fa"/>
    <p:sldId xmlns:r="http://schemas.openxmlformats.org/officeDocument/2006/relationships" id="262" r:id="Rc1ad6d495c3849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2dfc301b24677" /><Relationship Type="http://schemas.openxmlformats.org/officeDocument/2006/relationships/slide" Target="/ppt/slides/slide1.xml" Id="R175e1ae8f6374e46" /><Relationship Type="http://schemas.openxmlformats.org/officeDocument/2006/relationships/slide" Target="/ppt/slides/slide2.xml" Id="R3c008f05a81249e0" /><Relationship Type="http://schemas.openxmlformats.org/officeDocument/2006/relationships/slide" Target="/ppt/slides/slide3.xml" Id="R01d7e923e1b14bbc" /><Relationship Type="http://schemas.openxmlformats.org/officeDocument/2006/relationships/slide" Target="/ppt/slides/slide4.xml" Id="R63f826e887294a8d" /><Relationship Type="http://schemas.openxmlformats.org/officeDocument/2006/relationships/slide" Target="/ppt/slides/slide5.xml" Id="R7ef98501bcbb42f2" /><Relationship Type="http://schemas.openxmlformats.org/officeDocument/2006/relationships/slide" Target="/ppt/slides/slide6.xml" Id="Rdaa00580b19c43fa" /><Relationship Type="http://schemas.openxmlformats.org/officeDocument/2006/relationships/slide" Target="/ppt/slides/slide7.xml" Id="Rc1ad6d495c3849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154aac31a41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4214747b6415b" /><Relationship Type="http://schemas.openxmlformats.org/officeDocument/2006/relationships/theme" Target="/ppt/slideMasters/theme/theme1.xml" Id="R79c4eabd08354d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a4214747b641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1003b80e641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07a086a1044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134b327b9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a5189caa748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5e480a0ac45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332fab88743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8957c292743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 PROJECTS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 PROJECTS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625 443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2 071 457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morten@notch.cno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915 203 108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