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534a533e5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9605270eb4aff"/>
  </p:sldMasterIdLst>
  <p:sldIdLst>
    <p:sldId xmlns:r="http://schemas.openxmlformats.org/officeDocument/2006/relationships" id="256" r:id="Rb62d820cef044792"/>
    <p:sldId xmlns:r="http://schemas.openxmlformats.org/officeDocument/2006/relationships" id="257" r:id="R446ad9b6b2f54c20"/>
    <p:sldId xmlns:r="http://schemas.openxmlformats.org/officeDocument/2006/relationships" id="258" r:id="R122c1cef9ca34f48"/>
    <p:sldId xmlns:r="http://schemas.openxmlformats.org/officeDocument/2006/relationships" id="259" r:id="Rbdb1bc628fa147c7"/>
    <p:sldId xmlns:r="http://schemas.openxmlformats.org/officeDocument/2006/relationships" id="260" r:id="R34e95a70687241da"/>
    <p:sldId xmlns:r="http://schemas.openxmlformats.org/officeDocument/2006/relationships" id="261" r:id="R27ca2212aaf5495b"/>
    <p:sldId xmlns:r="http://schemas.openxmlformats.org/officeDocument/2006/relationships" id="262" r:id="Rce1f0711e8fa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9605270eb4aff" /><Relationship Type="http://schemas.openxmlformats.org/officeDocument/2006/relationships/slide" Target="/ppt/slides/slide1.xml" Id="Rb62d820cef044792" /><Relationship Type="http://schemas.openxmlformats.org/officeDocument/2006/relationships/slide" Target="/ppt/slides/slide2.xml" Id="R446ad9b6b2f54c20" /><Relationship Type="http://schemas.openxmlformats.org/officeDocument/2006/relationships/slide" Target="/ppt/slides/slide3.xml" Id="R122c1cef9ca34f48" /><Relationship Type="http://schemas.openxmlformats.org/officeDocument/2006/relationships/slide" Target="/ppt/slides/slide4.xml" Id="Rbdb1bc628fa147c7" /><Relationship Type="http://schemas.openxmlformats.org/officeDocument/2006/relationships/slide" Target="/ppt/slides/slide5.xml" Id="R34e95a70687241da" /><Relationship Type="http://schemas.openxmlformats.org/officeDocument/2006/relationships/slide" Target="/ppt/slides/slide6.xml" Id="R27ca2212aaf5495b" /><Relationship Type="http://schemas.openxmlformats.org/officeDocument/2006/relationships/slide" Target="/ppt/slides/slide7.xml" Id="Rce1f0711e8fa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7bc8d5fec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0c417e1148bf" /><Relationship Type="http://schemas.openxmlformats.org/officeDocument/2006/relationships/theme" Target="/ppt/slideMasters/theme/theme1.xml" Id="R83073478aa4a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60c417e11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4125c3a1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2022dd20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bc65e595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2c35c9db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b1826a4f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c7705e6c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306483e33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