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8a0484e8e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b2f148a6f4248"/>
  </p:sldMasterIdLst>
  <p:sldIdLst>
    <p:sldId xmlns:r="http://schemas.openxmlformats.org/officeDocument/2006/relationships" id="256" r:id="R713625a6f552467b"/>
    <p:sldId xmlns:r="http://schemas.openxmlformats.org/officeDocument/2006/relationships" id="257" r:id="R8bea5cd71e114676"/>
    <p:sldId xmlns:r="http://schemas.openxmlformats.org/officeDocument/2006/relationships" id="258" r:id="R76fc68ec060e444e"/>
    <p:sldId xmlns:r="http://schemas.openxmlformats.org/officeDocument/2006/relationships" id="259" r:id="Rf8017ede7a6b427c"/>
    <p:sldId xmlns:r="http://schemas.openxmlformats.org/officeDocument/2006/relationships" id="260" r:id="Rc1d046ca27624028"/>
    <p:sldId xmlns:r="http://schemas.openxmlformats.org/officeDocument/2006/relationships" id="261" r:id="R058408b59e184123"/>
    <p:sldId xmlns:r="http://schemas.openxmlformats.org/officeDocument/2006/relationships" id="262" r:id="R6cca0e1c0c6a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b2f148a6f4248" /><Relationship Type="http://schemas.openxmlformats.org/officeDocument/2006/relationships/slide" Target="/ppt/slides/slide1.xml" Id="R713625a6f552467b" /><Relationship Type="http://schemas.openxmlformats.org/officeDocument/2006/relationships/slide" Target="/ppt/slides/slide2.xml" Id="R8bea5cd71e114676" /><Relationship Type="http://schemas.openxmlformats.org/officeDocument/2006/relationships/slide" Target="/ppt/slides/slide3.xml" Id="R76fc68ec060e444e" /><Relationship Type="http://schemas.openxmlformats.org/officeDocument/2006/relationships/slide" Target="/ppt/slides/slide4.xml" Id="Rf8017ede7a6b427c" /><Relationship Type="http://schemas.openxmlformats.org/officeDocument/2006/relationships/slide" Target="/ppt/slides/slide5.xml" Id="Rc1d046ca27624028" /><Relationship Type="http://schemas.openxmlformats.org/officeDocument/2006/relationships/slide" Target="/ppt/slides/slide6.xml" Id="R058408b59e184123" /><Relationship Type="http://schemas.openxmlformats.org/officeDocument/2006/relationships/slide" Target="/ppt/slides/slide7.xml" Id="R6cca0e1c0c6a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3fb5ecc3f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3b4a77af4461" /><Relationship Type="http://schemas.openxmlformats.org/officeDocument/2006/relationships/theme" Target="/ppt/slideMasters/theme/theme1.xml" Id="Rded4061097af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e3b4a77af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4a97b13f0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f22d853d9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719ae2de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0b025943a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1ad06062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d494f9e9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f847cc952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