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658579501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96356b6f84cba"/>
  </p:sldMasterIdLst>
  <p:sldIdLst>
    <p:sldId xmlns:r="http://schemas.openxmlformats.org/officeDocument/2006/relationships" id="256" r:id="Rc38d5d4c61ac4797"/>
    <p:sldId xmlns:r="http://schemas.openxmlformats.org/officeDocument/2006/relationships" id="257" r:id="Rb28eaf4dff4849fe"/>
    <p:sldId xmlns:r="http://schemas.openxmlformats.org/officeDocument/2006/relationships" id="258" r:id="R7a69f8594bbf4b2f"/>
    <p:sldId xmlns:r="http://schemas.openxmlformats.org/officeDocument/2006/relationships" id="259" r:id="R5d629dcd4d6f4f71"/>
    <p:sldId xmlns:r="http://schemas.openxmlformats.org/officeDocument/2006/relationships" id="260" r:id="R26016cbb77b249bc"/>
    <p:sldId xmlns:r="http://schemas.openxmlformats.org/officeDocument/2006/relationships" id="261" r:id="R665c71892c8e48bd"/>
    <p:sldId xmlns:r="http://schemas.openxmlformats.org/officeDocument/2006/relationships" id="262" r:id="R8063925a7c594c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96356b6f84cba" /><Relationship Type="http://schemas.openxmlformats.org/officeDocument/2006/relationships/slide" Target="/ppt/slides/slide1.xml" Id="Rc38d5d4c61ac4797" /><Relationship Type="http://schemas.openxmlformats.org/officeDocument/2006/relationships/slide" Target="/ppt/slides/slide2.xml" Id="Rb28eaf4dff4849fe" /><Relationship Type="http://schemas.openxmlformats.org/officeDocument/2006/relationships/slide" Target="/ppt/slides/slide3.xml" Id="R7a69f8594bbf4b2f" /><Relationship Type="http://schemas.openxmlformats.org/officeDocument/2006/relationships/slide" Target="/ppt/slides/slide4.xml" Id="R5d629dcd4d6f4f71" /><Relationship Type="http://schemas.openxmlformats.org/officeDocument/2006/relationships/slide" Target="/ppt/slides/slide5.xml" Id="R26016cbb77b249bc" /><Relationship Type="http://schemas.openxmlformats.org/officeDocument/2006/relationships/slide" Target="/ppt/slides/slide6.xml" Id="R665c71892c8e48bd" /><Relationship Type="http://schemas.openxmlformats.org/officeDocument/2006/relationships/slide" Target="/ppt/slides/slide7.xml" Id="R8063925a7c594c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ceee7898443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c2f31f8924d17" /><Relationship Type="http://schemas.openxmlformats.org/officeDocument/2006/relationships/theme" Target="/ppt/slideMasters/theme/theme1.xml" Id="Re5b4b811d614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9c2f31f892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1db4d7ffb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2fb1b866149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b166964c3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7728fad9d42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4f88b1f8c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f963dd99b48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1291d120946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267 300 176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506 116 002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524 531 739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HENRIK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