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407920802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088b76e44403a"/>
  </p:sldMasterIdLst>
  <p:sldIdLst>
    <p:sldId xmlns:r="http://schemas.openxmlformats.org/officeDocument/2006/relationships" id="256" r:id="R704a2c0a952746c5"/>
    <p:sldId xmlns:r="http://schemas.openxmlformats.org/officeDocument/2006/relationships" id="257" r:id="R95e9bf7c62c24bd5"/>
    <p:sldId xmlns:r="http://schemas.openxmlformats.org/officeDocument/2006/relationships" id="258" r:id="R8f409200df564a36"/>
    <p:sldId xmlns:r="http://schemas.openxmlformats.org/officeDocument/2006/relationships" id="259" r:id="R0c42dc76d9bd4c18"/>
    <p:sldId xmlns:r="http://schemas.openxmlformats.org/officeDocument/2006/relationships" id="260" r:id="R60a0b12b0e284f48"/>
    <p:sldId xmlns:r="http://schemas.openxmlformats.org/officeDocument/2006/relationships" id="261" r:id="R24086627c2014a06"/>
    <p:sldId xmlns:r="http://schemas.openxmlformats.org/officeDocument/2006/relationships" id="262" r:id="R3177a0cd0c6f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088b76e44403a" /><Relationship Type="http://schemas.openxmlformats.org/officeDocument/2006/relationships/slide" Target="/ppt/slides/slide1.xml" Id="R704a2c0a952746c5" /><Relationship Type="http://schemas.openxmlformats.org/officeDocument/2006/relationships/slide" Target="/ppt/slides/slide2.xml" Id="R95e9bf7c62c24bd5" /><Relationship Type="http://schemas.openxmlformats.org/officeDocument/2006/relationships/slide" Target="/ppt/slides/slide3.xml" Id="R8f409200df564a36" /><Relationship Type="http://schemas.openxmlformats.org/officeDocument/2006/relationships/slide" Target="/ppt/slides/slide4.xml" Id="R0c42dc76d9bd4c18" /><Relationship Type="http://schemas.openxmlformats.org/officeDocument/2006/relationships/slide" Target="/ppt/slides/slide5.xml" Id="R60a0b12b0e284f48" /><Relationship Type="http://schemas.openxmlformats.org/officeDocument/2006/relationships/slide" Target="/ppt/slides/slide6.xml" Id="R24086627c2014a06" /><Relationship Type="http://schemas.openxmlformats.org/officeDocument/2006/relationships/slide" Target="/ppt/slides/slide7.xml" Id="R3177a0cd0c6f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d6acd33a5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e3352dc2f4eea" /><Relationship Type="http://schemas.openxmlformats.org/officeDocument/2006/relationships/theme" Target="/ppt/slideMasters/theme/theme1.xml" Id="Re4b12b5d3cba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e3352dc2f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492ed304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ecdd228fa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a48274e0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98e88144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694dcb87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bfd90a979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8d1113df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MATHIAS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