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bb0003002543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07a9a1b83c49b1"/>
  </p:sldMasterIdLst>
  <p:sldIdLst>
    <p:sldId xmlns:r="http://schemas.openxmlformats.org/officeDocument/2006/relationships" id="256" r:id="R48e85baae664437e"/>
    <p:sldId xmlns:r="http://schemas.openxmlformats.org/officeDocument/2006/relationships" id="257" r:id="R9fcebc3ffc924441"/>
    <p:sldId xmlns:r="http://schemas.openxmlformats.org/officeDocument/2006/relationships" id="258" r:id="R05cb336fa35143c5"/>
    <p:sldId xmlns:r="http://schemas.openxmlformats.org/officeDocument/2006/relationships" id="259" r:id="Rf1de5da47879444d"/>
    <p:sldId xmlns:r="http://schemas.openxmlformats.org/officeDocument/2006/relationships" id="260" r:id="R2c7e8b7798eb4a91"/>
    <p:sldId xmlns:r="http://schemas.openxmlformats.org/officeDocument/2006/relationships" id="261" r:id="R31995d1a1fbb4c25"/>
    <p:sldId xmlns:r="http://schemas.openxmlformats.org/officeDocument/2006/relationships" id="262" r:id="Rf979f6051acb44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7a9a1b83c49b1" /><Relationship Type="http://schemas.openxmlformats.org/officeDocument/2006/relationships/slide" Target="/ppt/slides/slide1.xml" Id="R48e85baae664437e" /><Relationship Type="http://schemas.openxmlformats.org/officeDocument/2006/relationships/slide" Target="/ppt/slides/slide2.xml" Id="R9fcebc3ffc924441" /><Relationship Type="http://schemas.openxmlformats.org/officeDocument/2006/relationships/slide" Target="/ppt/slides/slide3.xml" Id="R05cb336fa35143c5" /><Relationship Type="http://schemas.openxmlformats.org/officeDocument/2006/relationships/slide" Target="/ppt/slides/slide4.xml" Id="Rf1de5da47879444d" /><Relationship Type="http://schemas.openxmlformats.org/officeDocument/2006/relationships/slide" Target="/ppt/slides/slide5.xml" Id="R2c7e8b7798eb4a91" /><Relationship Type="http://schemas.openxmlformats.org/officeDocument/2006/relationships/slide" Target="/ppt/slides/slide6.xml" Id="R31995d1a1fbb4c25" /><Relationship Type="http://schemas.openxmlformats.org/officeDocument/2006/relationships/slide" Target="/ppt/slides/slide7.xml" Id="Rf979f6051acb44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1ab249858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050bd6e6f41b6" /><Relationship Type="http://schemas.openxmlformats.org/officeDocument/2006/relationships/theme" Target="/ppt/slideMasters/theme/theme1.xml" Id="R5956e57251d249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a050bd6e6f41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34bb84ba245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8f43fadf44d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7e69ad1334c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006de926b49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1a4b2b0b34b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37662b7c44c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4cfbcfb5d4b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13 164 916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3 178 249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2 515 347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khe@eaudit.no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915 380 875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