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ad5eaaac14b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ad83304e88475b"/>
  </p:sldMasterIdLst>
  <p:sldIdLst>
    <p:sldId xmlns:r="http://schemas.openxmlformats.org/officeDocument/2006/relationships" id="256" r:id="Rfcdf96fc187b4182"/>
    <p:sldId xmlns:r="http://schemas.openxmlformats.org/officeDocument/2006/relationships" id="257" r:id="Re9f224af598140de"/>
    <p:sldId xmlns:r="http://schemas.openxmlformats.org/officeDocument/2006/relationships" id="258" r:id="R6b1a65eb6221406f"/>
    <p:sldId xmlns:r="http://schemas.openxmlformats.org/officeDocument/2006/relationships" id="259" r:id="R4129ac1122e1435c"/>
    <p:sldId xmlns:r="http://schemas.openxmlformats.org/officeDocument/2006/relationships" id="260" r:id="R0b61df0e26d14a25"/>
    <p:sldId xmlns:r="http://schemas.openxmlformats.org/officeDocument/2006/relationships" id="261" r:id="R1eb69c34c0ef45b4"/>
    <p:sldId xmlns:r="http://schemas.openxmlformats.org/officeDocument/2006/relationships" id="262" r:id="R9bc02ee92acc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d83304e88475b" /><Relationship Type="http://schemas.openxmlformats.org/officeDocument/2006/relationships/slide" Target="/ppt/slides/slide1.xml" Id="Rfcdf96fc187b4182" /><Relationship Type="http://schemas.openxmlformats.org/officeDocument/2006/relationships/slide" Target="/ppt/slides/slide2.xml" Id="Re9f224af598140de" /><Relationship Type="http://schemas.openxmlformats.org/officeDocument/2006/relationships/slide" Target="/ppt/slides/slide3.xml" Id="R6b1a65eb6221406f" /><Relationship Type="http://schemas.openxmlformats.org/officeDocument/2006/relationships/slide" Target="/ppt/slides/slide4.xml" Id="R4129ac1122e1435c" /><Relationship Type="http://schemas.openxmlformats.org/officeDocument/2006/relationships/slide" Target="/ppt/slides/slide5.xml" Id="R0b61df0e26d14a25" /><Relationship Type="http://schemas.openxmlformats.org/officeDocument/2006/relationships/slide" Target="/ppt/slides/slide6.xml" Id="R1eb69c34c0ef45b4" /><Relationship Type="http://schemas.openxmlformats.org/officeDocument/2006/relationships/slide" Target="/ppt/slides/slide7.xml" Id="R9bc02ee92acc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a4734a95248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d32ec273d48f1" /><Relationship Type="http://schemas.openxmlformats.org/officeDocument/2006/relationships/theme" Target="/ppt/slideMasters/theme/theme1.xml" Id="R2e8bfea21efa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d32ec273d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4c26690d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37db89c0e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8a4e3c3144e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2addfa4c8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d0f625e4b42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88681353d48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8fd78dc5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