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5c405284cb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35c1a25124f89"/>
  </p:sldMasterIdLst>
  <p:sldIdLst>
    <p:sldId xmlns:r="http://schemas.openxmlformats.org/officeDocument/2006/relationships" id="256" r:id="R06b616aba5c7460d"/>
    <p:sldId xmlns:r="http://schemas.openxmlformats.org/officeDocument/2006/relationships" id="257" r:id="Raabe2fd62afb45b5"/>
    <p:sldId xmlns:r="http://schemas.openxmlformats.org/officeDocument/2006/relationships" id="258" r:id="R7d26d77862f74d27"/>
    <p:sldId xmlns:r="http://schemas.openxmlformats.org/officeDocument/2006/relationships" id="259" r:id="R2604d5d51fc846c9"/>
    <p:sldId xmlns:r="http://schemas.openxmlformats.org/officeDocument/2006/relationships" id="260" r:id="R4fef1e4910e24338"/>
    <p:sldId xmlns:r="http://schemas.openxmlformats.org/officeDocument/2006/relationships" id="261" r:id="R811c7594452f4fdb"/>
    <p:sldId xmlns:r="http://schemas.openxmlformats.org/officeDocument/2006/relationships" id="262" r:id="R5278af704d5f4e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35c1a25124f89" /><Relationship Type="http://schemas.openxmlformats.org/officeDocument/2006/relationships/slide" Target="/ppt/slides/slide1.xml" Id="R06b616aba5c7460d" /><Relationship Type="http://schemas.openxmlformats.org/officeDocument/2006/relationships/slide" Target="/ppt/slides/slide2.xml" Id="Raabe2fd62afb45b5" /><Relationship Type="http://schemas.openxmlformats.org/officeDocument/2006/relationships/slide" Target="/ppt/slides/slide3.xml" Id="R7d26d77862f74d27" /><Relationship Type="http://schemas.openxmlformats.org/officeDocument/2006/relationships/slide" Target="/ppt/slides/slide4.xml" Id="R2604d5d51fc846c9" /><Relationship Type="http://schemas.openxmlformats.org/officeDocument/2006/relationships/slide" Target="/ppt/slides/slide5.xml" Id="R4fef1e4910e24338" /><Relationship Type="http://schemas.openxmlformats.org/officeDocument/2006/relationships/slide" Target="/ppt/slides/slide6.xml" Id="R811c7594452f4fdb" /><Relationship Type="http://schemas.openxmlformats.org/officeDocument/2006/relationships/slide" Target="/ppt/slides/slide7.xml" Id="R5278af704d5f4e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be5ece3c6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cfc1ee644f84" /><Relationship Type="http://schemas.openxmlformats.org/officeDocument/2006/relationships/theme" Target="/ppt/slideMasters/theme/theme1.xml" Id="R5cf53fbf0b0d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5cfc1ee64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52d3dd74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aa8dbc50f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4862eda1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a42b2319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2038983e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6975c8704e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6deaa57c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