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6c3dca5ba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32f6aaafb49c8"/>
  </p:sldMasterIdLst>
  <p:sldIdLst>
    <p:sldId xmlns:r="http://schemas.openxmlformats.org/officeDocument/2006/relationships" id="256" r:id="R476eb60a188a425e"/>
    <p:sldId xmlns:r="http://schemas.openxmlformats.org/officeDocument/2006/relationships" id="257" r:id="Rb281788a5a2f461b"/>
    <p:sldId xmlns:r="http://schemas.openxmlformats.org/officeDocument/2006/relationships" id="258" r:id="R2c4b4f2eca064c7d"/>
    <p:sldId xmlns:r="http://schemas.openxmlformats.org/officeDocument/2006/relationships" id="259" r:id="R5eda6f9b3d9c4786"/>
    <p:sldId xmlns:r="http://schemas.openxmlformats.org/officeDocument/2006/relationships" id="260" r:id="R32cff6b60f0a4d6d"/>
    <p:sldId xmlns:r="http://schemas.openxmlformats.org/officeDocument/2006/relationships" id="261" r:id="Rbf7a038f36604708"/>
    <p:sldId xmlns:r="http://schemas.openxmlformats.org/officeDocument/2006/relationships" id="262" r:id="R49d5709810d3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32f6aaafb49c8" /><Relationship Type="http://schemas.openxmlformats.org/officeDocument/2006/relationships/slide" Target="/ppt/slides/slide1.xml" Id="R476eb60a188a425e" /><Relationship Type="http://schemas.openxmlformats.org/officeDocument/2006/relationships/slide" Target="/ppt/slides/slide2.xml" Id="Rb281788a5a2f461b" /><Relationship Type="http://schemas.openxmlformats.org/officeDocument/2006/relationships/slide" Target="/ppt/slides/slide3.xml" Id="R2c4b4f2eca064c7d" /><Relationship Type="http://schemas.openxmlformats.org/officeDocument/2006/relationships/slide" Target="/ppt/slides/slide4.xml" Id="R5eda6f9b3d9c4786" /><Relationship Type="http://schemas.openxmlformats.org/officeDocument/2006/relationships/slide" Target="/ppt/slides/slide5.xml" Id="R32cff6b60f0a4d6d" /><Relationship Type="http://schemas.openxmlformats.org/officeDocument/2006/relationships/slide" Target="/ppt/slides/slide6.xml" Id="Rbf7a038f36604708" /><Relationship Type="http://schemas.openxmlformats.org/officeDocument/2006/relationships/slide" Target="/ppt/slides/slide7.xml" Id="R49d5709810d3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a933dd154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af2bdb9274ff5" /><Relationship Type="http://schemas.openxmlformats.org/officeDocument/2006/relationships/theme" Target="/ppt/slideMasters/theme/theme1.xml" Id="R3dacb762647c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af2bdb927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edcad25f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7fffba94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f5a845a4c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e6d52633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3334d78f5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9b975d1848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245df7d83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159 220 000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 –  41,0 %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Margrittsv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