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eed7176c4642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ef11a51cea4ea4"/>
  </p:sldMasterIdLst>
  <p:sldIdLst>
    <p:sldId xmlns:r="http://schemas.openxmlformats.org/officeDocument/2006/relationships" id="256" r:id="R0364b92dc9b6428c"/>
    <p:sldId xmlns:r="http://schemas.openxmlformats.org/officeDocument/2006/relationships" id="257" r:id="R3741008f57e64dab"/>
    <p:sldId xmlns:r="http://schemas.openxmlformats.org/officeDocument/2006/relationships" id="258" r:id="Ra62aa22bb18d448c"/>
    <p:sldId xmlns:r="http://schemas.openxmlformats.org/officeDocument/2006/relationships" id="259" r:id="R50468e15ecc64c01"/>
    <p:sldId xmlns:r="http://schemas.openxmlformats.org/officeDocument/2006/relationships" id="260" r:id="R23abf2b07b8b4ae8"/>
    <p:sldId xmlns:r="http://schemas.openxmlformats.org/officeDocument/2006/relationships" id="261" r:id="R7cd0bd8e2b544504"/>
    <p:sldId xmlns:r="http://schemas.openxmlformats.org/officeDocument/2006/relationships" id="262" r:id="R9e9991a02ce148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f11a51cea4ea4" /><Relationship Type="http://schemas.openxmlformats.org/officeDocument/2006/relationships/slide" Target="/ppt/slides/slide1.xml" Id="R0364b92dc9b6428c" /><Relationship Type="http://schemas.openxmlformats.org/officeDocument/2006/relationships/slide" Target="/ppt/slides/slide2.xml" Id="R3741008f57e64dab" /><Relationship Type="http://schemas.openxmlformats.org/officeDocument/2006/relationships/slide" Target="/ppt/slides/slide3.xml" Id="Ra62aa22bb18d448c" /><Relationship Type="http://schemas.openxmlformats.org/officeDocument/2006/relationships/slide" Target="/ppt/slides/slide4.xml" Id="R50468e15ecc64c01" /><Relationship Type="http://schemas.openxmlformats.org/officeDocument/2006/relationships/slide" Target="/ppt/slides/slide5.xml" Id="R23abf2b07b8b4ae8" /><Relationship Type="http://schemas.openxmlformats.org/officeDocument/2006/relationships/slide" Target="/ppt/slides/slide6.xml" Id="R7cd0bd8e2b544504" /><Relationship Type="http://schemas.openxmlformats.org/officeDocument/2006/relationships/slide" Target="/ppt/slides/slide7.xml" Id="R9e9991a02ce148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e781ea8bc245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069fe96d64330" /><Relationship Type="http://schemas.openxmlformats.org/officeDocument/2006/relationships/theme" Target="/ppt/slideMasters/theme/theme1.xml" Id="R347b01ee039d4b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0069fe96d643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8a6de098c46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14607a05a42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5efefc76143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99f936e5a43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18b34e3db4f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9e871a7fe4f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ca7c0f25a4c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EVJEN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EVJEN REVISJON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7 533 850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2 267 645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1 791 912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3 054 926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Stangsgate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55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post@evjenrevisjon.no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www.evjenrevisjon.no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915 638 384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REVISJON AS</a:t>
            </a:r>
          </a:p>
        </p:txBody>
      </p:sp>
    </p:spTree>
  </p:cSld>
  <p:clrMapOvr>
    <a:masterClrMapping xmlns:a="http://schemas.openxmlformats.org/drawingml/2006/main"/>
  </p:clrMapOvr>
</p:sld>
</file>