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ed4e2bc41145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dc8244c24b4ae1"/>
  </p:sldMasterIdLst>
  <p:sldIdLst>
    <p:sldId xmlns:r="http://schemas.openxmlformats.org/officeDocument/2006/relationships" id="256" r:id="R92a78cf42bc7493a"/>
    <p:sldId xmlns:r="http://schemas.openxmlformats.org/officeDocument/2006/relationships" id="257" r:id="R0c5c2bb3424d47bd"/>
    <p:sldId xmlns:r="http://schemas.openxmlformats.org/officeDocument/2006/relationships" id="258" r:id="R6e9d3345b8564a19"/>
    <p:sldId xmlns:r="http://schemas.openxmlformats.org/officeDocument/2006/relationships" id="259" r:id="R27a6b29184024ac1"/>
    <p:sldId xmlns:r="http://schemas.openxmlformats.org/officeDocument/2006/relationships" id="260" r:id="R72d826d7d96a4897"/>
    <p:sldId xmlns:r="http://schemas.openxmlformats.org/officeDocument/2006/relationships" id="261" r:id="R8087d860a3ae4cd9"/>
    <p:sldId xmlns:r="http://schemas.openxmlformats.org/officeDocument/2006/relationships" id="262" r:id="R14b074898dc343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c8244c24b4ae1" /><Relationship Type="http://schemas.openxmlformats.org/officeDocument/2006/relationships/slide" Target="/ppt/slides/slide1.xml" Id="R92a78cf42bc7493a" /><Relationship Type="http://schemas.openxmlformats.org/officeDocument/2006/relationships/slide" Target="/ppt/slides/slide2.xml" Id="R0c5c2bb3424d47bd" /><Relationship Type="http://schemas.openxmlformats.org/officeDocument/2006/relationships/slide" Target="/ppt/slides/slide3.xml" Id="R6e9d3345b8564a19" /><Relationship Type="http://schemas.openxmlformats.org/officeDocument/2006/relationships/slide" Target="/ppt/slides/slide4.xml" Id="R27a6b29184024ac1" /><Relationship Type="http://schemas.openxmlformats.org/officeDocument/2006/relationships/slide" Target="/ppt/slides/slide5.xml" Id="R72d826d7d96a4897" /><Relationship Type="http://schemas.openxmlformats.org/officeDocument/2006/relationships/slide" Target="/ppt/slides/slide6.xml" Id="R8087d860a3ae4cd9" /><Relationship Type="http://schemas.openxmlformats.org/officeDocument/2006/relationships/slide" Target="/ppt/slides/slide7.xml" Id="R14b074898dc343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42a719c2d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e3fcbde7b4751" /><Relationship Type="http://schemas.openxmlformats.org/officeDocument/2006/relationships/theme" Target="/ppt/slideMasters/theme/theme1.xml" Id="R8ed6ec2d80f845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5e3fcbde7b47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9ecf9812549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854099db7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5893175f6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bbc26b5f2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6d79b340a4c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da6f0fbf74e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c1582359c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6 910 133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3 263 848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4 687 426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ESPEVOLD SIGBJØRN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SIGVE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915 663 001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