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c568a322d5465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2bdbfe4616147d2"/>
  </p:sldMasterIdLst>
  <p:sldIdLst>
    <p:sldId xmlns:r="http://schemas.openxmlformats.org/officeDocument/2006/relationships" id="256" r:id="R666a05ea15e8455e"/>
    <p:sldId xmlns:r="http://schemas.openxmlformats.org/officeDocument/2006/relationships" id="257" r:id="Rf0f415697a964019"/>
    <p:sldId xmlns:r="http://schemas.openxmlformats.org/officeDocument/2006/relationships" id="258" r:id="Rb84243b22bf645ab"/>
    <p:sldId xmlns:r="http://schemas.openxmlformats.org/officeDocument/2006/relationships" id="259" r:id="R2812e51348684a1b"/>
    <p:sldId xmlns:r="http://schemas.openxmlformats.org/officeDocument/2006/relationships" id="260" r:id="R3fd8fba6f8c445fd"/>
    <p:sldId xmlns:r="http://schemas.openxmlformats.org/officeDocument/2006/relationships" id="261" r:id="Rfdb3fd22c3824e96"/>
    <p:sldId xmlns:r="http://schemas.openxmlformats.org/officeDocument/2006/relationships" id="262" r:id="Rc654e123c00546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bdbfe4616147d2" /><Relationship Type="http://schemas.openxmlformats.org/officeDocument/2006/relationships/slide" Target="/ppt/slides/slide1.xml" Id="R666a05ea15e8455e" /><Relationship Type="http://schemas.openxmlformats.org/officeDocument/2006/relationships/slide" Target="/ppt/slides/slide2.xml" Id="Rf0f415697a964019" /><Relationship Type="http://schemas.openxmlformats.org/officeDocument/2006/relationships/slide" Target="/ppt/slides/slide3.xml" Id="Rb84243b22bf645ab" /><Relationship Type="http://schemas.openxmlformats.org/officeDocument/2006/relationships/slide" Target="/ppt/slides/slide4.xml" Id="R2812e51348684a1b" /><Relationship Type="http://schemas.openxmlformats.org/officeDocument/2006/relationships/slide" Target="/ppt/slides/slide5.xml" Id="R3fd8fba6f8c445fd" /><Relationship Type="http://schemas.openxmlformats.org/officeDocument/2006/relationships/slide" Target="/ppt/slides/slide6.xml" Id="Rfdb3fd22c3824e96" /><Relationship Type="http://schemas.openxmlformats.org/officeDocument/2006/relationships/slide" Target="/ppt/slides/slide7.xml" Id="Rc654e123c00546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aa891326249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eff58dc8694112" /><Relationship Type="http://schemas.openxmlformats.org/officeDocument/2006/relationships/theme" Target="/ppt/slideMasters/theme/theme1.xml" Id="R80c95d0dde6b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eff58dc86941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ea5e028ef140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6334cff6bd4b3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c0370fb46a49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6dcb66655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f525e39c04d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c0557c88d4e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654b016daf4b2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SCALA MARKETING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SCALA MARKETING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28 000 000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669 285 241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782 873 013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HELGE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MARIT ANETTE  –  19,0 %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JAN IVAR  –  14,8 %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ERIK PETTER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KRISTIN N  –  10,6 %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ANNE VIDVEI  –  10,6 %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915 736 319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SCALA MARKETING AS</a:t>
            </a:r>
          </a:p>
        </p:txBody>
      </p:sp>
    </p:spTree>
  </p:cSld>
  <p:clrMapOvr>
    <a:masterClrMapping xmlns:a="http://schemas.openxmlformats.org/drawingml/2006/main"/>
  </p:clrMapOvr>
</p:sld>
</file>