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abc237567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d8ee7865c4d3c"/>
  </p:sldMasterIdLst>
  <p:sldIdLst>
    <p:sldId xmlns:r="http://schemas.openxmlformats.org/officeDocument/2006/relationships" id="256" r:id="Rdbb0dfcdf3b1400c"/>
    <p:sldId xmlns:r="http://schemas.openxmlformats.org/officeDocument/2006/relationships" id="257" r:id="R5fb7d361d6c2443a"/>
    <p:sldId xmlns:r="http://schemas.openxmlformats.org/officeDocument/2006/relationships" id="258" r:id="R3abdde34afae4dab"/>
    <p:sldId xmlns:r="http://schemas.openxmlformats.org/officeDocument/2006/relationships" id="259" r:id="R8895d82702f34100"/>
    <p:sldId xmlns:r="http://schemas.openxmlformats.org/officeDocument/2006/relationships" id="260" r:id="Rcd703fa4473d4d51"/>
    <p:sldId xmlns:r="http://schemas.openxmlformats.org/officeDocument/2006/relationships" id="261" r:id="R2d2983bac8e04ff9"/>
    <p:sldId xmlns:r="http://schemas.openxmlformats.org/officeDocument/2006/relationships" id="262" r:id="Raa0f953d1bd2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d8ee7865c4d3c" /><Relationship Type="http://schemas.openxmlformats.org/officeDocument/2006/relationships/slide" Target="/ppt/slides/slide1.xml" Id="Rdbb0dfcdf3b1400c" /><Relationship Type="http://schemas.openxmlformats.org/officeDocument/2006/relationships/slide" Target="/ppt/slides/slide2.xml" Id="R5fb7d361d6c2443a" /><Relationship Type="http://schemas.openxmlformats.org/officeDocument/2006/relationships/slide" Target="/ppt/slides/slide3.xml" Id="R3abdde34afae4dab" /><Relationship Type="http://schemas.openxmlformats.org/officeDocument/2006/relationships/slide" Target="/ppt/slides/slide4.xml" Id="R8895d82702f34100" /><Relationship Type="http://schemas.openxmlformats.org/officeDocument/2006/relationships/slide" Target="/ppt/slides/slide5.xml" Id="Rcd703fa4473d4d51" /><Relationship Type="http://schemas.openxmlformats.org/officeDocument/2006/relationships/slide" Target="/ppt/slides/slide6.xml" Id="R2d2983bac8e04ff9" /><Relationship Type="http://schemas.openxmlformats.org/officeDocument/2006/relationships/slide" Target="/ppt/slides/slide7.xml" Id="Raa0f953d1bd2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c3cf4d733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9ae9eef2848cd" /><Relationship Type="http://schemas.openxmlformats.org/officeDocument/2006/relationships/theme" Target="/ppt/slideMasters/theme/theme1.xml" Id="R9a1f41d642d2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9ae9eef2848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746fd2481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87007217e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6194138d948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ce42228c0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76f15d5a34a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7968f4ef64c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cd742ece1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12 074 066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THOR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tcd@okonomi.as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915 797 490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