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9aa4483f7148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64bf2c3faf428a"/>
  </p:sldMasterIdLst>
  <p:sldIdLst>
    <p:sldId xmlns:r="http://schemas.openxmlformats.org/officeDocument/2006/relationships" id="256" r:id="Ra6f99a21e6ea4b9f"/>
    <p:sldId xmlns:r="http://schemas.openxmlformats.org/officeDocument/2006/relationships" id="257" r:id="R5a87b066d82143b5"/>
    <p:sldId xmlns:r="http://schemas.openxmlformats.org/officeDocument/2006/relationships" id="258" r:id="Rf7f065879b534941"/>
    <p:sldId xmlns:r="http://schemas.openxmlformats.org/officeDocument/2006/relationships" id="259" r:id="R15f79ab568fe409a"/>
    <p:sldId xmlns:r="http://schemas.openxmlformats.org/officeDocument/2006/relationships" id="260" r:id="Raf74f1b522e34c8c"/>
    <p:sldId xmlns:r="http://schemas.openxmlformats.org/officeDocument/2006/relationships" id="261" r:id="R94315182f5014b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64bf2c3faf428a" /><Relationship Type="http://schemas.openxmlformats.org/officeDocument/2006/relationships/slide" Target="/ppt/slides/slide1.xml" Id="Ra6f99a21e6ea4b9f" /><Relationship Type="http://schemas.openxmlformats.org/officeDocument/2006/relationships/slide" Target="/ppt/slides/slide2.xml" Id="R5a87b066d82143b5" /><Relationship Type="http://schemas.openxmlformats.org/officeDocument/2006/relationships/slide" Target="/ppt/slides/slide3.xml" Id="Rf7f065879b534941" /><Relationship Type="http://schemas.openxmlformats.org/officeDocument/2006/relationships/slide" Target="/ppt/slides/slide4.xml" Id="R15f79ab568fe409a" /><Relationship Type="http://schemas.openxmlformats.org/officeDocument/2006/relationships/slide" Target="/ppt/slides/slide5.xml" Id="Raf74f1b522e34c8c" /><Relationship Type="http://schemas.openxmlformats.org/officeDocument/2006/relationships/slide" Target="/ppt/slides/slide6.xml" Id="R94315182f5014b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b211d7d3f34c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7813707684df9" /><Relationship Type="http://schemas.openxmlformats.org/officeDocument/2006/relationships/theme" Target="/ppt/slideMasters/theme/theme1.xml" Id="R7a0c9a7f159b46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37813707684d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cf456d49c4c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72d70567943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48c3810d244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7fd0721e441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052dde2fa41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ff3bf893f49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