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e1c3e5f82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a176f5cad4c03"/>
  </p:sldMasterIdLst>
  <p:sldIdLst>
    <p:sldId xmlns:r="http://schemas.openxmlformats.org/officeDocument/2006/relationships" id="256" r:id="R8c5c69665421428a"/>
    <p:sldId xmlns:r="http://schemas.openxmlformats.org/officeDocument/2006/relationships" id="257" r:id="R7ccddb717a144b4c"/>
    <p:sldId xmlns:r="http://schemas.openxmlformats.org/officeDocument/2006/relationships" id="258" r:id="Rde4f1d3494194bfd"/>
    <p:sldId xmlns:r="http://schemas.openxmlformats.org/officeDocument/2006/relationships" id="259" r:id="Rc853587bf4614a75"/>
    <p:sldId xmlns:r="http://schemas.openxmlformats.org/officeDocument/2006/relationships" id="260" r:id="R1854915159e5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a176f5cad4c03" /><Relationship Type="http://schemas.openxmlformats.org/officeDocument/2006/relationships/slide" Target="/ppt/slides/slide1.xml" Id="R8c5c69665421428a" /><Relationship Type="http://schemas.openxmlformats.org/officeDocument/2006/relationships/slide" Target="/ppt/slides/slide2.xml" Id="R7ccddb717a144b4c" /><Relationship Type="http://schemas.openxmlformats.org/officeDocument/2006/relationships/slide" Target="/ppt/slides/slide3.xml" Id="Rde4f1d3494194bfd" /><Relationship Type="http://schemas.openxmlformats.org/officeDocument/2006/relationships/slide" Target="/ppt/slides/slide4.xml" Id="Rc853587bf4614a75" /><Relationship Type="http://schemas.openxmlformats.org/officeDocument/2006/relationships/slide" Target="/ppt/slides/slide5.xml" Id="R1854915159e5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60da2c120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cd469e424112" /><Relationship Type="http://schemas.openxmlformats.org/officeDocument/2006/relationships/theme" Target="/ppt/slideMasters/theme/theme1.xml" Id="R4c42713f8319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4cd469e42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ce56ae7a6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4d4c4c59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c79700068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dff1fc23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c8e43f691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