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bab1ad799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150fdd55643f6"/>
  </p:sldMasterIdLst>
  <p:sldIdLst>
    <p:sldId xmlns:r="http://schemas.openxmlformats.org/officeDocument/2006/relationships" id="256" r:id="Rb59f2e4b0c53481b"/>
    <p:sldId xmlns:r="http://schemas.openxmlformats.org/officeDocument/2006/relationships" id="257" r:id="Rfafeb28f9eda4022"/>
    <p:sldId xmlns:r="http://schemas.openxmlformats.org/officeDocument/2006/relationships" id="258" r:id="R55f300d5dfd649bc"/>
    <p:sldId xmlns:r="http://schemas.openxmlformats.org/officeDocument/2006/relationships" id="259" r:id="Re6e8374e307c476d"/>
    <p:sldId xmlns:r="http://schemas.openxmlformats.org/officeDocument/2006/relationships" id="260" r:id="Rd23b585fc2f04273"/>
    <p:sldId xmlns:r="http://schemas.openxmlformats.org/officeDocument/2006/relationships" id="261" r:id="R6e6f026cf0564d6c"/>
    <p:sldId xmlns:r="http://schemas.openxmlformats.org/officeDocument/2006/relationships" id="262" r:id="R8f5d383bb589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150fdd55643f6" /><Relationship Type="http://schemas.openxmlformats.org/officeDocument/2006/relationships/slide" Target="/ppt/slides/slide1.xml" Id="Rb59f2e4b0c53481b" /><Relationship Type="http://schemas.openxmlformats.org/officeDocument/2006/relationships/slide" Target="/ppt/slides/slide2.xml" Id="Rfafeb28f9eda4022" /><Relationship Type="http://schemas.openxmlformats.org/officeDocument/2006/relationships/slide" Target="/ppt/slides/slide3.xml" Id="R55f300d5dfd649bc" /><Relationship Type="http://schemas.openxmlformats.org/officeDocument/2006/relationships/slide" Target="/ppt/slides/slide4.xml" Id="Re6e8374e307c476d" /><Relationship Type="http://schemas.openxmlformats.org/officeDocument/2006/relationships/slide" Target="/ppt/slides/slide5.xml" Id="Rd23b585fc2f04273" /><Relationship Type="http://schemas.openxmlformats.org/officeDocument/2006/relationships/slide" Target="/ppt/slides/slide6.xml" Id="R6e6f026cf0564d6c" /><Relationship Type="http://schemas.openxmlformats.org/officeDocument/2006/relationships/slide" Target="/ppt/slides/slide7.xml" Id="R8f5d383bb589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488785d23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baeca9004ac9" /><Relationship Type="http://schemas.openxmlformats.org/officeDocument/2006/relationships/theme" Target="/ppt/slideMasters/theme/theme1.xml" Id="R347fc8fc91c3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2baeca900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1d039b37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10e03017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38269031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c4a81437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05bcc082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648179df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9ca91768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