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f9331f1977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212219c194ac2"/>
  </p:sldMasterIdLst>
  <p:sldIdLst>
    <p:sldId xmlns:r="http://schemas.openxmlformats.org/officeDocument/2006/relationships" id="256" r:id="R685f753de29a4273"/>
    <p:sldId xmlns:r="http://schemas.openxmlformats.org/officeDocument/2006/relationships" id="257" r:id="R3512ed6de152468c"/>
    <p:sldId xmlns:r="http://schemas.openxmlformats.org/officeDocument/2006/relationships" id="258" r:id="Raf5f00aaeb6b498d"/>
    <p:sldId xmlns:r="http://schemas.openxmlformats.org/officeDocument/2006/relationships" id="259" r:id="R1316efcd7f4b4a08"/>
    <p:sldId xmlns:r="http://schemas.openxmlformats.org/officeDocument/2006/relationships" id="260" r:id="R5b0ecb33b07e4ab4"/>
    <p:sldId xmlns:r="http://schemas.openxmlformats.org/officeDocument/2006/relationships" id="261" r:id="R3aaa8d5905474b0d"/>
    <p:sldId xmlns:r="http://schemas.openxmlformats.org/officeDocument/2006/relationships" id="262" r:id="Rc1a6e91df552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212219c194ac2" /><Relationship Type="http://schemas.openxmlformats.org/officeDocument/2006/relationships/slide" Target="/ppt/slides/slide1.xml" Id="R685f753de29a4273" /><Relationship Type="http://schemas.openxmlformats.org/officeDocument/2006/relationships/slide" Target="/ppt/slides/slide2.xml" Id="R3512ed6de152468c" /><Relationship Type="http://schemas.openxmlformats.org/officeDocument/2006/relationships/slide" Target="/ppt/slides/slide3.xml" Id="Raf5f00aaeb6b498d" /><Relationship Type="http://schemas.openxmlformats.org/officeDocument/2006/relationships/slide" Target="/ppt/slides/slide4.xml" Id="R1316efcd7f4b4a08" /><Relationship Type="http://schemas.openxmlformats.org/officeDocument/2006/relationships/slide" Target="/ppt/slides/slide5.xml" Id="R5b0ecb33b07e4ab4" /><Relationship Type="http://schemas.openxmlformats.org/officeDocument/2006/relationships/slide" Target="/ppt/slides/slide6.xml" Id="R3aaa8d5905474b0d" /><Relationship Type="http://schemas.openxmlformats.org/officeDocument/2006/relationships/slide" Target="/ppt/slides/slide7.xml" Id="Rc1a6e91df552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c92b4bb4e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3a2b0b8cb4a2b" /><Relationship Type="http://schemas.openxmlformats.org/officeDocument/2006/relationships/theme" Target="/ppt/slideMasters/theme/theme1.xml" Id="Ra5d3a1f5bb8f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3a2b0b8cb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2dea4186b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bf01d61c3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d0aab5e20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ffe25ebdb44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8e5f393c8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db5aa2bd047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f115b6a41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Christophersens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916 102 887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