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c24e973a2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9dd47535c42a2"/>
  </p:sldMasterIdLst>
  <p:sldIdLst>
    <p:sldId xmlns:r="http://schemas.openxmlformats.org/officeDocument/2006/relationships" id="256" r:id="R5046e4cb69b54ccb"/>
    <p:sldId xmlns:r="http://schemas.openxmlformats.org/officeDocument/2006/relationships" id="257" r:id="R498570c3f35b44e1"/>
    <p:sldId xmlns:r="http://schemas.openxmlformats.org/officeDocument/2006/relationships" id="258" r:id="Rec13ad26b69d4a16"/>
    <p:sldId xmlns:r="http://schemas.openxmlformats.org/officeDocument/2006/relationships" id="259" r:id="Rf3038bcaa4c341a8"/>
    <p:sldId xmlns:r="http://schemas.openxmlformats.org/officeDocument/2006/relationships" id="260" r:id="Re45b1027f32b4674"/>
    <p:sldId xmlns:r="http://schemas.openxmlformats.org/officeDocument/2006/relationships" id="261" r:id="Rb264b7603f1b4b62"/>
    <p:sldId xmlns:r="http://schemas.openxmlformats.org/officeDocument/2006/relationships" id="262" r:id="R3b4ae6a3b98a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9dd47535c42a2" /><Relationship Type="http://schemas.openxmlformats.org/officeDocument/2006/relationships/slide" Target="/ppt/slides/slide1.xml" Id="R5046e4cb69b54ccb" /><Relationship Type="http://schemas.openxmlformats.org/officeDocument/2006/relationships/slide" Target="/ppt/slides/slide2.xml" Id="R498570c3f35b44e1" /><Relationship Type="http://schemas.openxmlformats.org/officeDocument/2006/relationships/slide" Target="/ppt/slides/slide3.xml" Id="Rec13ad26b69d4a16" /><Relationship Type="http://schemas.openxmlformats.org/officeDocument/2006/relationships/slide" Target="/ppt/slides/slide4.xml" Id="Rf3038bcaa4c341a8" /><Relationship Type="http://schemas.openxmlformats.org/officeDocument/2006/relationships/slide" Target="/ppt/slides/slide5.xml" Id="Re45b1027f32b4674" /><Relationship Type="http://schemas.openxmlformats.org/officeDocument/2006/relationships/slide" Target="/ppt/slides/slide6.xml" Id="Rb264b7603f1b4b62" /><Relationship Type="http://schemas.openxmlformats.org/officeDocument/2006/relationships/slide" Target="/ppt/slides/slide7.xml" Id="R3b4ae6a3b98a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43c8750b8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d788d9756432b" /><Relationship Type="http://schemas.openxmlformats.org/officeDocument/2006/relationships/theme" Target="/ppt/slideMasters/theme/theme1.xml" Id="R7b7d0311aff3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d788d9756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48f253be43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2914a76da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4c0a9ab80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146e6661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d25815fc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7d96ff0d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f1f635c4441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SEIMBAKKEN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7 224 531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7 282 269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KROGH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nilskristiankrogh@gmail.com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916 131 704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