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5a47f1121341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b753cc7413473a"/>
  </p:sldMasterIdLst>
  <p:sldIdLst>
    <p:sldId xmlns:r="http://schemas.openxmlformats.org/officeDocument/2006/relationships" id="256" r:id="Rd20d8cbbce4c4443"/>
    <p:sldId xmlns:r="http://schemas.openxmlformats.org/officeDocument/2006/relationships" id="257" r:id="R6f0505ef6c9b491a"/>
    <p:sldId xmlns:r="http://schemas.openxmlformats.org/officeDocument/2006/relationships" id="258" r:id="R12a9e7b7283b449a"/>
    <p:sldId xmlns:r="http://schemas.openxmlformats.org/officeDocument/2006/relationships" id="259" r:id="R17852fee4ca3498d"/>
    <p:sldId xmlns:r="http://schemas.openxmlformats.org/officeDocument/2006/relationships" id="260" r:id="Raeb4e2aaff4c49c0"/>
    <p:sldId xmlns:r="http://schemas.openxmlformats.org/officeDocument/2006/relationships" id="261" r:id="R8cfdc70a123f4c2c"/>
    <p:sldId xmlns:r="http://schemas.openxmlformats.org/officeDocument/2006/relationships" id="262" r:id="R1aa94d3a29c442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b753cc7413473a" /><Relationship Type="http://schemas.openxmlformats.org/officeDocument/2006/relationships/slide" Target="/ppt/slides/slide1.xml" Id="Rd20d8cbbce4c4443" /><Relationship Type="http://schemas.openxmlformats.org/officeDocument/2006/relationships/slide" Target="/ppt/slides/slide2.xml" Id="R6f0505ef6c9b491a" /><Relationship Type="http://schemas.openxmlformats.org/officeDocument/2006/relationships/slide" Target="/ppt/slides/slide3.xml" Id="R12a9e7b7283b449a" /><Relationship Type="http://schemas.openxmlformats.org/officeDocument/2006/relationships/slide" Target="/ppt/slides/slide4.xml" Id="R17852fee4ca3498d" /><Relationship Type="http://schemas.openxmlformats.org/officeDocument/2006/relationships/slide" Target="/ppt/slides/slide5.xml" Id="Raeb4e2aaff4c49c0" /><Relationship Type="http://schemas.openxmlformats.org/officeDocument/2006/relationships/slide" Target="/ppt/slides/slide6.xml" Id="R8cfdc70a123f4c2c" /><Relationship Type="http://schemas.openxmlformats.org/officeDocument/2006/relationships/slide" Target="/ppt/slides/slide7.xml" Id="R1aa94d3a29c442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e984cae6334e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61f53f0b44543" /><Relationship Type="http://schemas.openxmlformats.org/officeDocument/2006/relationships/theme" Target="/ppt/slideMasters/theme/theme1.xml" Id="R1cf49bf9c80e42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b61f53f0b445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8ec5930644d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ebba4f9e341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f339722844c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3b5ef415f44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76ebe66014c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cbaaacd0344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b93cdfc9044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KROGH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REVISJON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17 702 961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4 358 315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3 587 441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495 748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9 891 827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SEIMBAKKEN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Ekholtveien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nkk@kroghrevisjon.no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www.kroghrevisjon.no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916 131 720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