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915c6df9d643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b2cab3d15b4344"/>
  </p:sldMasterIdLst>
  <p:sldIdLst>
    <p:sldId xmlns:r="http://schemas.openxmlformats.org/officeDocument/2006/relationships" id="256" r:id="R2bc0aae3db8343e7"/>
    <p:sldId xmlns:r="http://schemas.openxmlformats.org/officeDocument/2006/relationships" id="257" r:id="R37d5d3c2fc3245c3"/>
    <p:sldId xmlns:r="http://schemas.openxmlformats.org/officeDocument/2006/relationships" id="258" r:id="R615803d821e242da"/>
    <p:sldId xmlns:r="http://schemas.openxmlformats.org/officeDocument/2006/relationships" id="259" r:id="R1add66295da34230"/>
    <p:sldId xmlns:r="http://schemas.openxmlformats.org/officeDocument/2006/relationships" id="260" r:id="Rf792d78b743449d2"/>
    <p:sldId xmlns:r="http://schemas.openxmlformats.org/officeDocument/2006/relationships" id="261" r:id="R3b2245096fec46a5"/>
    <p:sldId xmlns:r="http://schemas.openxmlformats.org/officeDocument/2006/relationships" id="262" r:id="R9588a43692d241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b2cab3d15b4344" /><Relationship Type="http://schemas.openxmlformats.org/officeDocument/2006/relationships/slide" Target="/ppt/slides/slide1.xml" Id="R2bc0aae3db8343e7" /><Relationship Type="http://schemas.openxmlformats.org/officeDocument/2006/relationships/slide" Target="/ppt/slides/slide2.xml" Id="R37d5d3c2fc3245c3" /><Relationship Type="http://schemas.openxmlformats.org/officeDocument/2006/relationships/slide" Target="/ppt/slides/slide3.xml" Id="R615803d821e242da" /><Relationship Type="http://schemas.openxmlformats.org/officeDocument/2006/relationships/slide" Target="/ppt/slides/slide4.xml" Id="R1add66295da34230" /><Relationship Type="http://schemas.openxmlformats.org/officeDocument/2006/relationships/slide" Target="/ppt/slides/slide5.xml" Id="Rf792d78b743449d2" /><Relationship Type="http://schemas.openxmlformats.org/officeDocument/2006/relationships/slide" Target="/ppt/slides/slide6.xml" Id="R3b2245096fec46a5" /><Relationship Type="http://schemas.openxmlformats.org/officeDocument/2006/relationships/slide" Target="/ppt/slides/slide7.xml" Id="R9588a43692d241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dffde9667947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f0e93ee9e4d7c" /><Relationship Type="http://schemas.openxmlformats.org/officeDocument/2006/relationships/theme" Target="/ppt/slideMasters/theme/theme1.xml" Id="R8d694c014a604c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7f0e93ee9e4d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a0064d97b48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16b9e4df64f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fef5be89a44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75f55fef844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2998ab6e141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331b9203245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f943e06c34d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CODE ZERO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CODE ZERO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−724 709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5 586 962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5 840 010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EINAR BJERRING BERNTSEN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Vestbrynet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1519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916 228 996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 ZERO AS</a:t>
            </a:r>
          </a:p>
        </p:txBody>
      </p:sp>
    </p:spTree>
  </p:cSld>
  <p:clrMapOvr>
    <a:masterClrMapping xmlns:a="http://schemas.openxmlformats.org/drawingml/2006/main"/>
  </p:clrMapOvr>
</p:sld>
</file>