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0ff0c61bf21441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a3e4c868c66452f"/>
  </p:sldMasterIdLst>
  <p:sldIdLst>
    <p:sldId xmlns:r="http://schemas.openxmlformats.org/officeDocument/2006/relationships" id="256" r:id="R8d173029508a46e3"/>
    <p:sldId xmlns:r="http://schemas.openxmlformats.org/officeDocument/2006/relationships" id="257" r:id="R797050ab7aee4e1e"/>
    <p:sldId xmlns:r="http://schemas.openxmlformats.org/officeDocument/2006/relationships" id="258" r:id="R0252ff1dd7cd4cca"/>
    <p:sldId xmlns:r="http://schemas.openxmlformats.org/officeDocument/2006/relationships" id="259" r:id="Re536053a606d4b23"/>
    <p:sldId xmlns:r="http://schemas.openxmlformats.org/officeDocument/2006/relationships" id="260" r:id="R4a8da410ccdb4580"/>
    <p:sldId xmlns:r="http://schemas.openxmlformats.org/officeDocument/2006/relationships" id="261" r:id="R7f2511f6b3d74627"/>
    <p:sldId xmlns:r="http://schemas.openxmlformats.org/officeDocument/2006/relationships" id="262" r:id="Reca4bdf03ed8400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3e4c868c66452f" /><Relationship Type="http://schemas.openxmlformats.org/officeDocument/2006/relationships/slide" Target="/ppt/slides/slide1.xml" Id="R8d173029508a46e3" /><Relationship Type="http://schemas.openxmlformats.org/officeDocument/2006/relationships/slide" Target="/ppt/slides/slide2.xml" Id="R797050ab7aee4e1e" /><Relationship Type="http://schemas.openxmlformats.org/officeDocument/2006/relationships/slide" Target="/ppt/slides/slide3.xml" Id="R0252ff1dd7cd4cca" /><Relationship Type="http://schemas.openxmlformats.org/officeDocument/2006/relationships/slide" Target="/ppt/slides/slide4.xml" Id="Re536053a606d4b23" /><Relationship Type="http://schemas.openxmlformats.org/officeDocument/2006/relationships/slide" Target="/ppt/slides/slide5.xml" Id="R4a8da410ccdb4580" /><Relationship Type="http://schemas.openxmlformats.org/officeDocument/2006/relationships/slide" Target="/ppt/slides/slide6.xml" Id="R7f2511f6b3d74627" /><Relationship Type="http://schemas.openxmlformats.org/officeDocument/2006/relationships/slide" Target="/ppt/slides/slide7.xml" Id="Reca4bdf03ed8400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3dfc0f56d1447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c5bbb995b4441d" /><Relationship Type="http://schemas.openxmlformats.org/officeDocument/2006/relationships/theme" Target="/ppt/slideMasters/theme/theme1.xml" Id="R56cb6e6cabe445c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0c5bbb995b4441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e42f28e0754e7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ffb80d1a2d456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489611399d495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0967fbcd42430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904485cc974c2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d1f57703eb46e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a9681ca5614c6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FENDER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FENDER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FENDER HOLDING AS ble etablert [år] og holder til i Hjelmås.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FENDER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FENDER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FENDER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−22 986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524 888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4 005 534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4 159 946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FENDER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HELGE HELLEM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FENDER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Storneset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5915 Hjelmås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916 246 633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FENDER HOLDING AS</a:t>
            </a:r>
          </a:p>
        </p:txBody>
      </p:sp>
    </p:spTree>
  </p:cSld>
  <p:clrMapOvr>
    <a:masterClrMapping xmlns:a="http://schemas.openxmlformats.org/drawingml/2006/main"/>
  </p:clrMapOvr>
</p:sld>
</file>