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0ba47ddd6248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46f0d7c1b64c83"/>
  </p:sldMasterIdLst>
  <p:sldIdLst>
    <p:sldId xmlns:r="http://schemas.openxmlformats.org/officeDocument/2006/relationships" id="256" r:id="R83a4580588d64149"/>
    <p:sldId xmlns:r="http://schemas.openxmlformats.org/officeDocument/2006/relationships" id="257" r:id="Rbebb50ed138f4e51"/>
    <p:sldId xmlns:r="http://schemas.openxmlformats.org/officeDocument/2006/relationships" id="258" r:id="Ree69a71a31e14543"/>
    <p:sldId xmlns:r="http://schemas.openxmlformats.org/officeDocument/2006/relationships" id="259" r:id="Rf63794028e7647d8"/>
    <p:sldId xmlns:r="http://schemas.openxmlformats.org/officeDocument/2006/relationships" id="260" r:id="Rb30f455f6a6b4591"/>
    <p:sldId xmlns:r="http://schemas.openxmlformats.org/officeDocument/2006/relationships" id="261" r:id="R1a889c19ab7745ee"/>
    <p:sldId xmlns:r="http://schemas.openxmlformats.org/officeDocument/2006/relationships" id="262" r:id="Rda5e39dcdc4540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46f0d7c1b64c83" /><Relationship Type="http://schemas.openxmlformats.org/officeDocument/2006/relationships/slide" Target="/ppt/slides/slide1.xml" Id="R83a4580588d64149" /><Relationship Type="http://schemas.openxmlformats.org/officeDocument/2006/relationships/slide" Target="/ppt/slides/slide2.xml" Id="Rbebb50ed138f4e51" /><Relationship Type="http://schemas.openxmlformats.org/officeDocument/2006/relationships/slide" Target="/ppt/slides/slide3.xml" Id="Ree69a71a31e14543" /><Relationship Type="http://schemas.openxmlformats.org/officeDocument/2006/relationships/slide" Target="/ppt/slides/slide4.xml" Id="Rf63794028e7647d8" /><Relationship Type="http://schemas.openxmlformats.org/officeDocument/2006/relationships/slide" Target="/ppt/slides/slide5.xml" Id="Rb30f455f6a6b4591" /><Relationship Type="http://schemas.openxmlformats.org/officeDocument/2006/relationships/slide" Target="/ppt/slides/slide6.xml" Id="R1a889c19ab7745ee" /><Relationship Type="http://schemas.openxmlformats.org/officeDocument/2006/relationships/slide" Target="/ppt/slides/slide7.xml" Id="Rda5e39dcdc4540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ab945d73fe47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d0348532b4f33" /><Relationship Type="http://schemas.openxmlformats.org/officeDocument/2006/relationships/theme" Target="/ppt/slideMasters/theme/theme1.xml" Id="Rdcae1f3339ed49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4d0348532b4f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f83ac9bd042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0ed756f6e4a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f0a2928094b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6040d14fd47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6d0076d8844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3b14ae61b4d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f91565b564b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SVERRE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