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03e09eb9b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0145547e24a56"/>
  </p:sldMasterIdLst>
  <p:sldIdLst>
    <p:sldId xmlns:r="http://schemas.openxmlformats.org/officeDocument/2006/relationships" id="256" r:id="R9e321f2150a64391"/>
    <p:sldId xmlns:r="http://schemas.openxmlformats.org/officeDocument/2006/relationships" id="257" r:id="Re43d5a76fa8e4826"/>
    <p:sldId xmlns:r="http://schemas.openxmlformats.org/officeDocument/2006/relationships" id="258" r:id="R1df6b237e0ea4513"/>
    <p:sldId xmlns:r="http://schemas.openxmlformats.org/officeDocument/2006/relationships" id="259" r:id="Rf04413bf15d946bb"/>
    <p:sldId xmlns:r="http://schemas.openxmlformats.org/officeDocument/2006/relationships" id="260" r:id="R3c5f78334a004616"/>
    <p:sldId xmlns:r="http://schemas.openxmlformats.org/officeDocument/2006/relationships" id="261" r:id="Rfb65e72d9586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0145547e24a56" /><Relationship Type="http://schemas.openxmlformats.org/officeDocument/2006/relationships/slide" Target="/ppt/slides/slide1.xml" Id="R9e321f2150a64391" /><Relationship Type="http://schemas.openxmlformats.org/officeDocument/2006/relationships/slide" Target="/ppt/slides/slide2.xml" Id="Re43d5a76fa8e4826" /><Relationship Type="http://schemas.openxmlformats.org/officeDocument/2006/relationships/slide" Target="/ppt/slides/slide3.xml" Id="R1df6b237e0ea4513" /><Relationship Type="http://schemas.openxmlformats.org/officeDocument/2006/relationships/slide" Target="/ppt/slides/slide4.xml" Id="Rf04413bf15d946bb" /><Relationship Type="http://schemas.openxmlformats.org/officeDocument/2006/relationships/slide" Target="/ppt/slides/slide5.xml" Id="R3c5f78334a004616" /><Relationship Type="http://schemas.openxmlformats.org/officeDocument/2006/relationships/slide" Target="/ppt/slides/slide6.xml" Id="Rfb65e72d9586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6a9a86490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bed367084f99" /><Relationship Type="http://schemas.openxmlformats.org/officeDocument/2006/relationships/theme" Target="/ppt/slideMasters/theme/theme1.xml" Id="Re256ffee8bed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5bed36708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dcce6710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e5e33c98e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9409ca4c9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7540b8c4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5309d0fe7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11a4fa8b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