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c6c1ae6f1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9ee7da50843c7"/>
  </p:sldMasterIdLst>
  <p:sldIdLst>
    <p:sldId xmlns:r="http://schemas.openxmlformats.org/officeDocument/2006/relationships" id="256" r:id="Re85d9f9168734cad"/>
    <p:sldId xmlns:r="http://schemas.openxmlformats.org/officeDocument/2006/relationships" id="257" r:id="R0bbf4ce461db4922"/>
    <p:sldId xmlns:r="http://schemas.openxmlformats.org/officeDocument/2006/relationships" id="258" r:id="Rbfdf3ffae4984902"/>
    <p:sldId xmlns:r="http://schemas.openxmlformats.org/officeDocument/2006/relationships" id="259" r:id="R24765045408f4c66"/>
    <p:sldId xmlns:r="http://schemas.openxmlformats.org/officeDocument/2006/relationships" id="260" r:id="R2b49b534bbed48b5"/>
    <p:sldId xmlns:r="http://schemas.openxmlformats.org/officeDocument/2006/relationships" id="261" r:id="R5314f676deb847a1"/>
    <p:sldId xmlns:r="http://schemas.openxmlformats.org/officeDocument/2006/relationships" id="262" r:id="R5bdb83dda7b1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9ee7da50843c7" /><Relationship Type="http://schemas.openxmlformats.org/officeDocument/2006/relationships/slide" Target="/ppt/slides/slide1.xml" Id="Re85d9f9168734cad" /><Relationship Type="http://schemas.openxmlformats.org/officeDocument/2006/relationships/slide" Target="/ppt/slides/slide2.xml" Id="R0bbf4ce461db4922" /><Relationship Type="http://schemas.openxmlformats.org/officeDocument/2006/relationships/slide" Target="/ppt/slides/slide3.xml" Id="Rbfdf3ffae4984902" /><Relationship Type="http://schemas.openxmlformats.org/officeDocument/2006/relationships/slide" Target="/ppt/slides/slide4.xml" Id="R24765045408f4c66" /><Relationship Type="http://schemas.openxmlformats.org/officeDocument/2006/relationships/slide" Target="/ppt/slides/slide5.xml" Id="R2b49b534bbed48b5" /><Relationship Type="http://schemas.openxmlformats.org/officeDocument/2006/relationships/slide" Target="/ppt/slides/slide6.xml" Id="R5314f676deb847a1" /><Relationship Type="http://schemas.openxmlformats.org/officeDocument/2006/relationships/slide" Target="/ppt/slides/slide7.xml" Id="R5bdb83dda7b1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7f6cb70b8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e660c0364e27" /><Relationship Type="http://schemas.openxmlformats.org/officeDocument/2006/relationships/theme" Target="/ppt/slideMasters/theme/theme1.xml" Id="Re61d28e0a6bc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be660c036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0d49c423e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9cd4e1e76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4fdeb72f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38569916a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4d1b9cfa6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e7dd97ec04e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034aab012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NORTHERN TRUST GLOBAL SERVICES SE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