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abff19faf540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866973119d4b1f"/>
  </p:sldMasterIdLst>
  <p:sldIdLst>
    <p:sldId xmlns:r="http://schemas.openxmlformats.org/officeDocument/2006/relationships" id="256" r:id="Rafdb2e56b53749bd"/>
    <p:sldId xmlns:r="http://schemas.openxmlformats.org/officeDocument/2006/relationships" id="257" r:id="R8041388b7ba74e6c"/>
    <p:sldId xmlns:r="http://schemas.openxmlformats.org/officeDocument/2006/relationships" id="258" r:id="R233069b892cf4068"/>
    <p:sldId xmlns:r="http://schemas.openxmlformats.org/officeDocument/2006/relationships" id="259" r:id="R3ba2cca6979d4608"/>
    <p:sldId xmlns:r="http://schemas.openxmlformats.org/officeDocument/2006/relationships" id="260" r:id="Rcebf2c783de04562"/>
    <p:sldId xmlns:r="http://schemas.openxmlformats.org/officeDocument/2006/relationships" id="261" r:id="R31900326d9b84c6c"/>
    <p:sldId xmlns:r="http://schemas.openxmlformats.org/officeDocument/2006/relationships" id="262" r:id="R0abcc4db8a0b4b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866973119d4b1f" /><Relationship Type="http://schemas.openxmlformats.org/officeDocument/2006/relationships/slide" Target="/ppt/slides/slide1.xml" Id="Rafdb2e56b53749bd" /><Relationship Type="http://schemas.openxmlformats.org/officeDocument/2006/relationships/slide" Target="/ppt/slides/slide2.xml" Id="R8041388b7ba74e6c" /><Relationship Type="http://schemas.openxmlformats.org/officeDocument/2006/relationships/slide" Target="/ppt/slides/slide3.xml" Id="R233069b892cf4068" /><Relationship Type="http://schemas.openxmlformats.org/officeDocument/2006/relationships/slide" Target="/ppt/slides/slide4.xml" Id="R3ba2cca6979d4608" /><Relationship Type="http://schemas.openxmlformats.org/officeDocument/2006/relationships/slide" Target="/ppt/slides/slide5.xml" Id="Rcebf2c783de04562" /><Relationship Type="http://schemas.openxmlformats.org/officeDocument/2006/relationships/slide" Target="/ppt/slides/slide6.xml" Id="R31900326d9b84c6c" /><Relationship Type="http://schemas.openxmlformats.org/officeDocument/2006/relationships/slide" Target="/ppt/slides/slide7.xml" Id="R0abcc4db8a0b4b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031d6c576e42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1eb67270b48d8" /><Relationship Type="http://schemas.openxmlformats.org/officeDocument/2006/relationships/theme" Target="/ppt/slideMasters/theme/theme1.xml" Id="R3e2103eb57994f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21eb67270b48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32a5c6a3240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00ded0d0c4c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636dfedbc4d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7188b35474f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45ee1923f48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b5ec92dc14c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190e4cb4347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ERMA NEMIS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ERMA NEMIS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ERMA NEMIS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ERMA NEMIS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ERMA NEMIS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ERMA NEMIS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−40 023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4 347 793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4 347 793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ERMA NEMIS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MAJA JENSSEN MALNES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ERMA NEMIS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Kloppaveien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1472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916 334 591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ERMA NEMIS AS</a:t>
            </a:r>
          </a:p>
        </p:txBody>
      </p:sp>
    </p:spTree>
  </p:cSld>
  <p:clrMapOvr>
    <a:masterClrMapping xmlns:a="http://schemas.openxmlformats.org/drawingml/2006/main"/>
  </p:clrMapOvr>
</p:sld>
</file>