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d30817d0a4c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194d604c554308"/>
  </p:sldMasterIdLst>
  <p:sldIdLst>
    <p:sldId xmlns:r="http://schemas.openxmlformats.org/officeDocument/2006/relationships" id="256" r:id="Rc377393c1feb4189"/>
    <p:sldId xmlns:r="http://schemas.openxmlformats.org/officeDocument/2006/relationships" id="257" r:id="Ra9edd3323a3f4e6d"/>
    <p:sldId xmlns:r="http://schemas.openxmlformats.org/officeDocument/2006/relationships" id="258" r:id="Rca407db9b5f64d3b"/>
    <p:sldId xmlns:r="http://schemas.openxmlformats.org/officeDocument/2006/relationships" id="259" r:id="R5ba2c06bf95649be"/>
    <p:sldId xmlns:r="http://schemas.openxmlformats.org/officeDocument/2006/relationships" id="260" r:id="R45084fd9dad44b41"/>
    <p:sldId xmlns:r="http://schemas.openxmlformats.org/officeDocument/2006/relationships" id="261" r:id="R01aabd2d66bb4963"/>
    <p:sldId xmlns:r="http://schemas.openxmlformats.org/officeDocument/2006/relationships" id="262" r:id="R04914905788149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94d604c554308" /><Relationship Type="http://schemas.openxmlformats.org/officeDocument/2006/relationships/slide" Target="/ppt/slides/slide1.xml" Id="Rc377393c1feb4189" /><Relationship Type="http://schemas.openxmlformats.org/officeDocument/2006/relationships/slide" Target="/ppt/slides/slide2.xml" Id="Ra9edd3323a3f4e6d" /><Relationship Type="http://schemas.openxmlformats.org/officeDocument/2006/relationships/slide" Target="/ppt/slides/slide3.xml" Id="Rca407db9b5f64d3b" /><Relationship Type="http://schemas.openxmlformats.org/officeDocument/2006/relationships/slide" Target="/ppt/slides/slide4.xml" Id="R5ba2c06bf95649be" /><Relationship Type="http://schemas.openxmlformats.org/officeDocument/2006/relationships/slide" Target="/ppt/slides/slide5.xml" Id="R45084fd9dad44b41" /><Relationship Type="http://schemas.openxmlformats.org/officeDocument/2006/relationships/slide" Target="/ppt/slides/slide6.xml" Id="R01aabd2d66bb4963" /><Relationship Type="http://schemas.openxmlformats.org/officeDocument/2006/relationships/slide" Target="/ppt/slides/slide7.xml" Id="R04914905788149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dd9c50de245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1b35d4bd44ef5" /><Relationship Type="http://schemas.openxmlformats.org/officeDocument/2006/relationships/theme" Target="/ppt/slideMasters/theme/theme1.xml" Id="R8648a7c554fd49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d1b35d4bd44e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57d5a2f2b4c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6e7236fcc44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b2c81452b4c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891ae70c1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45d7d14dc44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188dd23eb42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97f05f6bb4e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 MITT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 MITT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12 487 563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HELTNE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Vikebygdvegen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916 488 467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