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1e3f0051c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4e493de7a4039"/>
  </p:sldMasterIdLst>
  <p:sldIdLst>
    <p:sldId xmlns:r="http://schemas.openxmlformats.org/officeDocument/2006/relationships" id="256" r:id="R7d99809d6fb54a35"/>
    <p:sldId xmlns:r="http://schemas.openxmlformats.org/officeDocument/2006/relationships" id="257" r:id="R3fa09f4b7c074355"/>
    <p:sldId xmlns:r="http://schemas.openxmlformats.org/officeDocument/2006/relationships" id="258" r:id="R98fa552d7b4340ff"/>
    <p:sldId xmlns:r="http://schemas.openxmlformats.org/officeDocument/2006/relationships" id="259" r:id="R13c3fa8468444807"/>
    <p:sldId xmlns:r="http://schemas.openxmlformats.org/officeDocument/2006/relationships" id="260" r:id="R3a191ff9af804950"/>
    <p:sldId xmlns:r="http://schemas.openxmlformats.org/officeDocument/2006/relationships" id="261" r:id="R0acb96b7e2814e0a"/>
    <p:sldId xmlns:r="http://schemas.openxmlformats.org/officeDocument/2006/relationships" id="262" r:id="R1845ded1bc70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4e493de7a4039" /><Relationship Type="http://schemas.openxmlformats.org/officeDocument/2006/relationships/slide" Target="/ppt/slides/slide1.xml" Id="R7d99809d6fb54a35" /><Relationship Type="http://schemas.openxmlformats.org/officeDocument/2006/relationships/slide" Target="/ppt/slides/slide2.xml" Id="R3fa09f4b7c074355" /><Relationship Type="http://schemas.openxmlformats.org/officeDocument/2006/relationships/slide" Target="/ppt/slides/slide3.xml" Id="R98fa552d7b4340ff" /><Relationship Type="http://schemas.openxmlformats.org/officeDocument/2006/relationships/slide" Target="/ppt/slides/slide4.xml" Id="R13c3fa8468444807" /><Relationship Type="http://schemas.openxmlformats.org/officeDocument/2006/relationships/slide" Target="/ppt/slides/slide5.xml" Id="R3a191ff9af804950" /><Relationship Type="http://schemas.openxmlformats.org/officeDocument/2006/relationships/slide" Target="/ppt/slides/slide6.xml" Id="R0acb96b7e2814e0a" /><Relationship Type="http://schemas.openxmlformats.org/officeDocument/2006/relationships/slide" Target="/ppt/slides/slide7.xml" Id="R1845ded1bc70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32a1ce912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561f6c83e4472" /><Relationship Type="http://schemas.openxmlformats.org/officeDocument/2006/relationships/theme" Target="/ppt/slideMasters/theme/theme1.xml" Id="R91270440f7c3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561f6c83e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1d97ef7a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286f2f5348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3afe9d4f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07ffff9d3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7e695c87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14c1908e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ddda2d5f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25 801 791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