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c6f58e234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7e784830e49a8"/>
  </p:sldMasterIdLst>
  <p:sldIdLst>
    <p:sldId xmlns:r="http://schemas.openxmlformats.org/officeDocument/2006/relationships" id="256" r:id="Rf7918d2d83cb4f73"/>
    <p:sldId xmlns:r="http://schemas.openxmlformats.org/officeDocument/2006/relationships" id="257" r:id="R5438b597d6734a66"/>
    <p:sldId xmlns:r="http://schemas.openxmlformats.org/officeDocument/2006/relationships" id="258" r:id="R5993e68149ee4313"/>
    <p:sldId xmlns:r="http://schemas.openxmlformats.org/officeDocument/2006/relationships" id="259" r:id="R5131cc4109e54593"/>
    <p:sldId xmlns:r="http://schemas.openxmlformats.org/officeDocument/2006/relationships" id="260" r:id="Ra6ddfd0500134ff6"/>
    <p:sldId xmlns:r="http://schemas.openxmlformats.org/officeDocument/2006/relationships" id="261" r:id="Rad13c585cbe84a68"/>
    <p:sldId xmlns:r="http://schemas.openxmlformats.org/officeDocument/2006/relationships" id="262" r:id="R03f46638f3d7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7e784830e49a8" /><Relationship Type="http://schemas.openxmlformats.org/officeDocument/2006/relationships/slide" Target="/ppt/slides/slide1.xml" Id="Rf7918d2d83cb4f73" /><Relationship Type="http://schemas.openxmlformats.org/officeDocument/2006/relationships/slide" Target="/ppt/slides/slide2.xml" Id="R5438b597d6734a66" /><Relationship Type="http://schemas.openxmlformats.org/officeDocument/2006/relationships/slide" Target="/ppt/slides/slide3.xml" Id="R5993e68149ee4313" /><Relationship Type="http://schemas.openxmlformats.org/officeDocument/2006/relationships/slide" Target="/ppt/slides/slide4.xml" Id="R5131cc4109e54593" /><Relationship Type="http://schemas.openxmlformats.org/officeDocument/2006/relationships/slide" Target="/ppt/slides/slide5.xml" Id="Ra6ddfd0500134ff6" /><Relationship Type="http://schemas.openxmlformats.org/officeDocument/2006/relationships/slide" Target="/ppt/slides/slide6.xml" Id="Rad13c585cbe84a68" /><Relationship Type="http://schemas.openxmlformats.org/officeDocument/2006/relationships/slide" Target="/ppt/slides/slide7.xml" Id="R03f46638f3d7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16697018b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8bcc111034c6a" /><Relationship Type="http://schemas.openxmlformats.org/officeDocument/2006/relationships/theme" Target="/ppt/slideMasters/theme/theme1.xml" Id="R88e54f3e1a1f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8bcc111034c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48ac81666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b7de06585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4786e0a2e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3ea3a99484a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0972042d946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e2453aecc4c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7eb3169d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 ELIN HETLAND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808 998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INGER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916 642 660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