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88b00f40ac4f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189eddcf564c32"/>
  </p:sldMasterIdLst>
  <p:sldIdLst>
    <p:sldId xmlns:r="http://schemas.openxmlformats.org/officeDocument/2006/relationships" id="256" r:id="R4e1c4888e1094255"/>
    <p:sldId xmlns:r="http://schemas.openxmlformats.org/officeDocument/2006/relationships" id="257" r:id="R8632557e1d79439b"/>
    <p:sldId xmlns:r="http://schemas.openxmlformats.org/officeDocument/2006/relationships" id="258" r:id="R373b298a16d042ec"/>
    <p:sldId xmlns:r="http://schemas.openxmlformats.org/officeDocument/2006/relationships" id="259" r:id="Rd6d8e3f68d2840a2"/>
    <p:sldId xmlns:r="http://schemas.openxmlformats.org/officeDocument/2006/relationships" id="260" r:id="Ra15f6915581a468a"/>
    <p:sldId xmlns:r="http://schemas.openxmlformats.org/officeDocument/2006/relationships" id="261" r:id="R419016e4fd5f4219"/>
    <p:sldId xmlns:r="http://schemas.openxmlformats.org/officeDocument/2006/relationships" id="262" r:id="R930c7069b15344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189eddcf564c32" /><Relationship Type="http://schemas.openxmlformats.org/officeDocument/2006/relationships/slide" Target="/ppt/slides/slide1.xml" Id="R4e1c4888e1094255" /><Relationship Type="http://schemas.openxmlformats.org/officeDocument/2006/relationships/slide" Target="/ppt/slides/slide2.xml" Id="R8632557e1d79439b" /><Relationship Type="http://schemas.openxmlformats.org/officeDocument/2006/relationships/slide" Target="/ppt/slides/slide3.xml" Id="R373b298a16d042ec" /><Relationship Type="http://schemas.openxmlformats.org/officeDocument/2006/relationships/slide" Target="/ppt/slides/slide4.xml" Id="Rd6d8e3f68d2840a2" /><Relationship Type="http://schemas.openxmlformats.org/officeDocument/2006/relationships/slide" Target="/ppt/slides/slide5.xml" Id="Ra15f6915581a468a" /><Relationship Type="http://schemas.openxmlformats.org/officeDocument/2006/relationships/slide" Target="/ppt/slides/slide6.xml" Id="R419016e4fd5f4219" /><Relationship Type="http://schemas.openxmlformats.org/officeDocument/2006/relationships/slide" Target="/ppt/slides/slide7.xml" Id="R930c7069b15344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18de68afbb4d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056a790904682" /><Relationship Type="http://schemas.openxmlformats.org/officeDocument/2006/relationships/theme" Target="/ppt/slideMasters/theme/theme1.xml" Id="R3cbb6fce694047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0056a7909046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508a9ce0e4f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6ff59ac4c47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9fe1a85d14f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7bfc4713c49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1b23fc42e4c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f6b570c3342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78024f13a40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KEPTI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KEPTI AS ble etablert [år] og holder til i Flatåsen.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2 503 740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5 069 048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KATRINE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INGDAL PER TERJE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Høgreina 152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7079 Flatåsen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916 672 845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