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dc55aa0ac2749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cc4842e58e46f4"/>
  </p:sldMasterIdLst>
  <p:sldIdLst>
    <p:sldId xmlns:r="http://schemas.openxmlformats.org/officeDocument/2006/relationships" id="256" r:id="R4d01e09dff5a41ed"/>
    <p:sldId xmlns:r="http://schemas.openxmlformats.org/officeDocument/2006/relationships" id="257" r:id="R5108cb06449a4e2d"/>
    <p:sldId xmlns:r="http://schemas.openxmlformats.org/officeDocument/2006/relationships" id="258" r:id="R3d8953c8370e4842"/>
    <p:sldId xmlns:r="http://schemas.openxmlformats.org/officeDocument/2006/relationships" id="259" r:id="Rcd685111d2a04a42"/>
    <p:sldId xmlns:r="http://schemas.openxmlformats.org/officeDocument/2006/relationships" id="260" r:id="Rc6e90d98a1234a7e"/>
    <p:sldId xmlns:r="http://schemas.openxmlformats.org/officeDocument/2006/relationships" id="261" r:id="Rd86c15b3ea3646ad"/>
    <p:sldId xmlns:r="http://schemas.openxmlformats.org/officeDocument/2006/relationships" id="262" r:id="Rab3b2860ed03497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cc4842e58e46f4" /><Relationship Type="http://schemas.openxmlformats.org/officeDocument/2006/relationships/slide" Target="/ppt/slides/slide1.xml" Id="R4d01e09dff5a41ed" /><Relationship Type="http://schemas.openxmlformats.org/officeDocument/2006/relationships/slide" Target="/ppt/slides/slide2.xml" Id="R5108cb06449a4e2d" /><Relationship Type="http://schemas.openxmlformats.org/officeDocument/2006/relationships/slide" Target="/ppt/slides/slide3.xml" Id="R3d8953c8370e4842" /><Relationship Type="http://schemas.openxmlformats.org/officeDocument/2006/relationships/slide" Target="/ppt/slides/slide4.xml" Id="Rcd685111d2a04a42" /><Relationship Type="http://schemas.openxmlformats.org/officeDocument/2006/relationships/slide" Target="/ppt/slides/slide5.xml" Id="Rc6e90d98a1234a7e" /><Relationship Type="http://schemas.openxmlformats.org/officeDocument/2006/relationships/slide" Target="/ppt/slides/slide6.xml" Id="Rd86c15b3ea3646ad" /><Relationship Type="http://schemas.openxmlformats.org/officeDocument/2006/relationships/slide" Target="/ppt/slides/slide7.xml" Id="Rab3b2860ed03497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5decb214824b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935c55cd74a48" /><Relationship Type="http://schemas.openxmlformats.org/officeDocument/2006/relationships/theme" Target="/ppt/slideMasters/theme/theme1.xml" Id="Rc757265230e14cf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a935c55cd74a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91c3433b04e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9b38f7a8841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caa6d4a6a4c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c48919ad18486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5ec98a7ca481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83343ffe7a47c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529586e6243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FBG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FBG INVEST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−1 002 629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2 315 099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74 900 475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75 706 061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BØE GULLIKSEN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Frode Bøe Gulliksen, Seladons vei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4085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916 688 768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FBG INVEST AS</a:t>
            </a:r>
          </a:p>
        </p:txBody>
      </p:sp>
    </p:spTree>
  </p:cSld>
  <p:clrMapOvr>
    <a:masterClrMapping xmlns:a="http://schemas.openxmlformats.org/drawingml/2006/main"/>
  </p:clrMapOvr>
</p:sld>
</file>