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7e8183d1b54b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8bc277a4534d63"/>
  </p:sldMasterIdLst>
  <p:sldIdLst>
    <p:sldId xmlns:r="http://schemas.openxmlformats.org/officeDocument/2006/relationships" id="256" r:id="R316d1947756c4d14"/>
    <p:sldId xmlns:r="http://schemas.openxmlformats.org/officeDocument/2006/relationships" id="257" r:id="Rf1de273b9990430e"/>
    <p:sldId xmlns:r="http://schemas.openxmlformats.org/officeDocument/2006/relationships" id="258" r:id="R3396dc92bb964249"/>
    <p:sldId xmlns:r="http://schemas.openxmlformats.org/officeDocument/2006/relationships" id="259" r:id="R1fbf44af1a9246c0"/>
    <p:sldId xmlns:r="http://schemas.openxmlformats.org/officeDocument/2006/relationships" id="260" r:id="Rbdf4ba8d2bf748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bc277a4534d63" /><Relationship Type="http://schemas.openxmlformats.org/officeDocument/2006/relationships/slide" Target="/ppt/slides/slide1.xml" Id="R316d1947756c4d14" /><Relationship Type="http://schemas.openxmlformats.org/officeDocument/2006/relationships/slide" Target="/ppt/slides/slide2.xml" Id="Rf1de273b9990430e" /><Relationship Type="http://schemas.openxmlformats.org/officeDocument/2006/relationships/slide" Target="/ppt/slides/slide3.xml" Id="R3396dc92bb964249" /><Relationship Type="http://schemas.openxmlformats.org/officeDocument/2006/relationships/slide" Target="/ppt/slides/slide4.xml" Id="R1fbf44af1a9246c0" /><Relationship Type="http://schemas.openxmlformats.org/officeDocument/2006/relationships/slide" Target="/ppt/slides/slide5.xml" Id="Rbdf4ba8d2bf748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a17b7f53245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9ca292db24adc" /><Relationship Type="http://schemas.openxmlformats.org/officeDocument/2006/relationships/theme" Target="/ppt/slideMasters/theme/theme1.xml" Id="R3405d1b6d46343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39ca292db24a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266c40c3b4d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7152136cf4e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a9b760345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0f7a85fd649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1f2bbace348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916 726 473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