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df2d5f1c394c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c48c806d6b4944"/>
  </p:sldMasterIdLst>
  <p:sldIdLst>
    <p:sldId xmlns:r="http://schemas.openxmlformats.org/officeDocument/2006/relationships" id="256" r:id="R70bbffe38ac140cf"/>
    <p:sldId xmlns:r="http://schemas.openxmlformats.org/officeDocument/2006/relationships" id="257" r:id="R33f9087695684326"/>
    <p:sldId xmlns:r="http://schemas.openxmlformats.org/officeDocument/2006/relationships" id="258" r:id="Rbbb7454a62b848d7"/>
    <p:sldId xmlns:r="http://schemas.openxmlformats.org/officeDocument/2006/relationships" id="259" r:id="R95361a15a3114023"/>
    <p:sldId xmlns:r="http://schemas.openxmlformats.org/officeDocument/2006/relationships" id="260" r:id="R3378c5b4792e462e"/>
    <p:sldId xmlns:r="http://schemas.openxmlformats.org/officeDocument/2006/relationships" id="261" r:id="R0fbd4dd850e84718"/>
    <p:sldId xmlns:r="http://schemas.openxmlformats.org/officeDocument/2006/relationships" id="262" r:id="Rf748231f079642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48c806d6b4944" /><Relationship Type="http://schemas.openxmlformats.org/officeDocument/2006/relationships/slide" Target="/ppt/slides/slide1.xml" Id="R70bbffe38ac140cf" /><Relationship Type="http://schemas.openxmlformats.org/officeDocument/2006/relationships/slide" Target="/ppt/slides/slide2.xml" Id="R33f9087695684326" /><Relationship Type="http://schemas.openxmlformats.org/officeDocument/2006/relationships/slide" Target="/ppt/slides/slide3.xml" Id="Rbbb7454a62b848d7" /><Relationship Type="http://schemas.openxmlformats.org/officeDocument/2006/relationships/slide" Target="/ppt/slides/slide4.xml" Id="R95361a15a3114023" /><Relationship Type="http://schemas.openxmlformats.org/officeDocument/2006/relationships/slide" Target="/ppt/slides/slide5.xml" Id="R3378c5b4792e462e" /><Relationship Type="http://schemas.openxmlformats.org/officeDocument/2006/relationships/slide" Target="/ppt/slides/slide6.xml" Id="R0fbd4dd850e84718" /><Relationship Type="http://schemas.openxmlformats.org/officeDocument/2006/relationships/slide" Target="/ppt/slides/slide7.xml" Id="Rf748231f079642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d213fb07740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5b2cd23e6459c" /><Relationship Type="http://schemas.openxmlformats.org/officeDocument/2006/relationships/theme" Target="/ppt/slideMasters/theme/theme1.xml" Id="Rbf697bbe84ed42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75b2cd23e645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b829ee0ec44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e179bc6a549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f011b33d743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a4ac5831445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46852dfa549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1875ed9094d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9fb07c2f542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BRITANNIA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BRITANNIA HOTEL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358 143 000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−43 613 000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63 337 000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203 324 000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contact@britannia.no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