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fbf08abd1643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e171597176405d"/>
  </p:sldMasterIdLst>
  <p:sldIdLst>
    <p:sldId xmlns:r="http://schemas.openxmlformats.org/officeDocument/2006/relationships" id="256" r:id="Rc4856a8043af4233"/>
    <p:sldId xmlns:r="http://schemas.openxmlformats.org/officeDocument/2006/relationships" id="257" r:id="R2803b7a791e34669"/>
    <p:sldId xmlns:r="http://schemas.openxmlformats.org/officeDocument/2006/relationships" id="258" r:id="R2f59510e5cd1475b"/>
    <p:sldId xmlns:r="http://schemas.openxmlformats.org/officeDocument/2006/relationships" id="259" r:id="R66f8bf61c57f4d9a"/>
    <p:sldId xmlns:r="http://schemas.openxmlformats.org/officeDocument/2006/relationships" id="260" r:id="Ra35e69990471438d"/>
    <p:sldId xmlns:r="http://schemas.openxmlformats.org/officeDocument/2006/relationships" id="261" r:id="R7f509c8025984248"/>
    <p:sldId xmlns:r="http://schemas.openxmlformats.org/officeDocument/2006/relationships" id="262" r:id="R397583eab926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171597176405d" /><Relationship Type="http://schemas.openxmlformats.org/officeDocument/2006/relationships/slide" Target="/ppt/slides/slide1.xml" Id="Rc4856a8043af4233" /><Relationship Type="http://schemas.openxmlformats.org/officeDocument/2006/relationships/slide" Target="/ppt/slides/slide2.xml" Id="R2803b7a791e34669" /><Relationship Type="http://schemas.openxmlformats.org/officeDocument/2006/relationships/slide" Target="/ppt/slides/slide3.xml" Id="R2f59510e5cd1475b" /><Relationship Type="http://schemas.openxmlformats.org/officeDocument/2006/relationships/slide" Target="/ppt/slides/slide4.xml" Id="R66f8bf61c57f4d9a" /><Relationship Type="http://schemas.openxmlformats.org/officeDocument/2006/relationships/slide" Target="/ppt/slides/slide5.xml" Id="Ra35e69990471438d" /><Relationship Type="http://schemas.openxmlformats.org/officeDocument/2006/relationships/slide" Target="/ppt/slides/slide6.xml" Id="R7f509c8025984248" /><Relationship Type="http://schemas.openxmlformats.org/officeDocument/2006/relationships/slide" Target="/ppt/slides/slide7.xml" Id="R397583eab926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fe13a4ce141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e7d0dccfb4cc6" /><Relationship Type="http://schemas.openxmlformats.org/officeDocument/2006/relationships/theme" Target="/ppt/slideMasters/theme/theme1.xml" Id="R6b4c6d0678e74c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1e7d0dccfb4c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b4bb7386b43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207074c1942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b27e50b6247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448456a5b46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89ec1f8114c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42411293940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6d02ffc4940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 REVISJON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37 313 045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8 494 086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2 000 057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15 030 850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CENTER-REVISJON HOLDING AS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MAVORS INVEST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BENT JOAR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VILJE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44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jon@centerrevisjon.no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916 788 517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