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63c3f7881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53a4838e64ed7"/>
  </p:sldMasterIdLst>
  <p:sldIdLst>
    <p:sldId xmlns:r="http://schemas.openxmlformats.org/officeDocument/2006/relationships" id="256" r:id="Ra8b5aba778d644c9"/>
    <p:sldId xmlns:r="http://schemas.openxmlformats.org/officeDocument/2006/relationships" id="257" r:id="R557161b3c5244055"/>
    <p:sldId xmlns:r="http://schemas.openxmlformats.org/officeDocument/2006/relationships" id="258" r:id="Rcece64c055474cd4"/>
    <p:sldId xmlns:r="http://schemas.openxmlformats.org/officeDocument/2006/relationships" id="259" r:id="R7994705fa1994e08"/>
    <p:sldId xmlns:r="http://schemas.openxmlformats.org/officeDocument/2006/relationships" id="260" r:id="Re74c80edbfb140a1"/>
    <p:sldId xmlns:r="http://schemas.openxmlformats.org/officeDocument/2006/relationships" id="261" r:id="R43bedc9e2b264bdb"/>
    <p:sldId xmlns:r="http://schemas.openxmlformats.org/officeDocument/2006/relationships" id="262" r:id="Rfb8a2e6f6390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53a4838e64ed7" /><Relationship Type="http://schemas.openxmlformats.org/officeDocument/2006/relationships/slide" Target="/ppt/slides/slide1.xml" Id="Ra8b5aba778d644c9" /><Relationship Type="http://schemas.openxmlformats.org/officeDocument/2006/relationships/slide" Target="/ppt/slides/slide2.xml" Id="R557161b3c5244055" /><Relationship Type="http://schemas.openxmlformats.org/officeDocument/2006/relationships/slide" Target="/ppt/slides/slide3.xml" Id="Rcece64c055474cd4" /><Relationship Type="http://schemas.openxmlformats.org/officeDocument/2006/relationships/slide" Target="/ppt/slides/slide4.xml" Id="R7994705fa1994e08" /><Relationship Type="http://schemas.openxmlformats.org/officeDocument/2006/relationships/slide" Target="/ppt/slides/slide5.xml" Id="Re74c80edbfb140a1" /><Relationship Type="http://schemas.openxmlformats.org/officeDocument/2006/relationships/slide" Target="/ppt/slides/slide6.xml" Id="R43bedc9e2b264bdb" /><Relationship Type="http://schemas.openxmlformats.org/officeDocument/2006/relationships/slide" Target="/ppt/slides/slide7.xml" Id="Rfb8a2e6f6390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f537ef637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0724037f44f6" /><Relationship Type="http://schemas.openxmlformats.org/officeDocument/2006/relationships/theme" Target="/ppt/slideMasters/theme/theme1.xml" Id="Rc78eebb0e4e3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20724037f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fbd62650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38b613c5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81294d16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ca0eae0c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5ca18ffd4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f3af10e4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edf07fbd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KJÆRLIGHETSHJELP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KJÆRLIGHETSHJELP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Hildre, Marius Skadsems vei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