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0fbc356b5747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c59bd8ed854437"/>
  </p:sldMasterIdLst>
  <p:sldIdLst>
    <p:sldId xmlns:r="http://schemas.openxmlformats.org/officeDocument/2006/relationships" id="256" r:id="Rc698008e88cf4c65"/>
    <p:sldId xmlns:r="http://schemas.openxmlformats.org/officeDocument/2006/relationships" id="257" r:id="R4b2a0bec1fb94891"/>
    <p:sldId xmlns:r="http://schemas.openxmlformats.org/officeDocument/2006/relationships" id="258" r:id="R6906c8c6b2804fc2"/>
    <p:sldId xmlns:r="http://schemas.openxmlformats.org/officeDocument/2006/relationships" id="259" r:id="R881807cf182f4f70"/>
    <p:sldId xmlns:r="http://schemas.openxmlformats.org/officeDocument/2006/relationships" id="260" r:id="R3952cda97e594c26"/>
    <p:sldId xmlns:r="http://schemas.openxmlformats.org/officeDocument/2006/relationships" id="261" r:id="Rc3f8ef9fddf1499b"/>
    <p:sldId xmlns:r="http://schemas.openxmlformats.org/officeDocument/2006/relationships" id="262" r:id="Ref892ea1e2e843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59bd8ed854437" /><Relationship Type="http://schemas.openxmlformats.org/officeDocument/2006/relationships/slide" Target="/ppt/slides/slide1.xml" Id="Rc698008e88cf4c65" /><Relationship Type="http://schemas.openxmlformats.org/officeDocument/2006/relationships/slide" Target="/ppt/slides/slide2.xml" Id="R4b2a0bec1fb94891" /><Relationship Type="http://schemas.openxmlformats.org/officeDocument/2006/relationships/slide" Target="/ppt/slides/slide3.xml" Id="R6906c8c6b2804fc2" /><Relationship Type="http://schemas.openxmlformats.org/officeDocument/2006/relationships/slide" Target="/ppt/slides/slide4.xml" Id="R881807cf182f4f70" /><Relationship Type="http://schemas.openxmlformats.org/officeDocument/2006/relationships/slide" Target="/ppt/slides/slide5.xml" Id="R3952cda97e594c26" /><Relationship Type="http://schemas.openxmlformats.org/officeDocument/2006/relationships/slide" Target="/ppt/slides/slide6.xml" Id="Rc3f8ef9fddf1499b" /><Relationship Type="http://schemas.openxmlformats.org/officeDocument/2006/relationships/slide" Target="/ppt/slides/slide7.xml" Id="Ref892ea1e2e843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880ed02f546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585f9648f4a9e" /><Relationship Type="http://schemas.openxmlformats.org/officeDocument/2006/relationships/theme" Target="/ppt/slideMasters/theme/theme1.xml" Id="R208c889cff394c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5585f9648f4a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4242cef8f43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19474512b48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f7ade10664b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096afc43047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7e4d1504040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20dee5da249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3b0f57c1f4f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A&amp;B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A&amp;B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−1 181 703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45 234 443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76 408 639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SONGA EIENDOM AS  –  44,5 %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 CAPITAL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CORPORATE HOLDING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RIVENDELL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TOTALENTREPRISE AS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VICTOR TSCHUDI  –  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916 938 659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